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3"/>
  </p:notesMasterIdLst>
  <p:handoutMasterIdLst>
    <p:handoutMasterId r:id="rId14"/>
  </p:handoutMasterIdLst>
  <p:sldIdLst>
    <p:sldId id="397" r:id="rId4"/>
    <p:sldId id="403" r:id="rId5"/>
    <p:sldId id="409" r:id="rId6"/>
    <p:sldId id="410" r:id="rId7"/>
    <p:sldId id="406" r:id="rId8"/>
    <p:sldId id="407" r:id="rId9"/>
    <p:sldId id="411" r:id="rId10"/>
    <p:sldId id="412" r:id="rId11"/>
    <p:sldId id="400" r:id="rId12"/>
  </p:sldIdLst>
  <p:sldSz cx="12190413" cy="6859588"/>
  <p:notesSz cx="6858000" cy="9144000"/>
  <p:embeddedFontLst>
    <p:embeddedFont>
      <p:font typeface="굴림체" panose="020B0609000101010101" pitchFamily="49" charset="-127"/>
      <p:regular r:id="rId15"/>
    </p:embeddedFont>
    <p:embeddedFont>
      <p:font typeface="Inter-Regular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F9E"/>
    <a:srgbClr val="44B5C2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669" autoAdjust="0"/>
  </p:normalViewPr>
  <p:slideViewPr>
    <p:cSldViewPr snapToGrid="0" showGuides="1">
      <p:cViewPr varScale="1">
        <p:scale>
          <a:sx n="88" d="100"/>
          <a:sy n="88" d="100"/>
        </p:scale>
        <p:origin x="2288" y="7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D536F3-B19F-42A0-B3C2-B1A70DCB0350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23443D3-9F35-4D65-9233-A6818F661046}">
      <dgm:prSet phldrT="[Text]" phldr="0"/>
      <dgm:spPr/>
      <dgm:t>
        <a:bodyPr/>
        <a:lstStyle/>
        <a:p>
          <a:r>
            <a:rPr lang="en-GB"/>
            <a:t>Modules</a:t>
          </a:r>
          <a:endParaRPr lang="en-GB" dirty="0"/>
        </a:p>
      </dgm:t>
    </dgm:pt>
    <dgm:pt modelId="{8688F2E0-10DF-4ACB-801C-0AE21855DDAA}" type="parTrans" cxnId="{D3F18F9E-7CBD-4483-A444-A9FCF54D919E}">
      <dgm:prSet/>
      <dgm:spPr/>
      <dgm:t>
        <a:bodyPr/>
        <a:lstStyle/>
        <a:p>
          <a:endParaRPr lang="en-GB"/>
        </a:p>
      </dgm:t>
    </dgm:pt>
    <dgm:pt modelId="{3E90323C-A284-4A32-B7C3-162AB48C909B}" type="sibTrans" cxnId="{D3F18F9E-7CBD-4483-A444-A9FCF54D919E}">
      <dgm:prSet/>
      <dgm:spPr/>
      <dgm:t>
        <a:bodyPr/>
        <a:lstStyle/>
        <a:p>
          <a:endParaRPr lang="en-GB"/>
        </a:p>
      </dgm:t>
    </dgm:pt>
    <dgm:pt modelId="{F2CB5EA3-250B-4987-B762-637809008BF4}">
      <dgm:prSet phldrT="[Text]" phldr="0"/>
      <dgm:spPr/>
      <dgm:t>
        <a:bodyPr/>
        <a:lstStyle/>
        <a:p>
          <a:r>
            <a:rPr lang="de-DE" dirty="0" err="1"/>
            <a:t>Competences</a:t>
          </a:r>
          <a:endParaRPr lang="en-GB" dirty="0"/>
        </a:p>
      </dgm:t>
    </dgm:pt>
    <dgm:pt modelId="{5A2071D5-339C-415B-8FB8-9692A1E8CA72}" type="parTrans" cxnId="{F2D1AB42-0D16-4210-9732-02816214C001}">
      <dgm:prSet/>
      <dgm:spPr/>
      <dgm:t>
        <a:bodyPr/>
        <a:lstStyle/>
        <a:p>
          <a:endParaRPr lang="en-GB"/>
        </a:p>
      </dgm:t>
    </dgm:pt>
    <dgm:pt modelId="{EF6B2335-4271-46FB-B167-C3C3B2E1F796}" type="sibTrans" cxnId="{F2D1AB42-0D16-4210-9732-02816214C001}">
      <dgm:prSet/>
      <dgm:spPr/>
      <dgm:t>
        <a:bodyPr/>
        <a:lstStyle/>
        <a:p>
          <a:endParaRPr lang="en-GB"/>
        </a:p>
      </dgm:t>
    </dgm:pt>
    <dgm:pt modelId="{50F87C0A-4D82-461F-A0B2-BE3059DF49B1}">
      <dgm:prSet phldrT="[Text]" phldr="0"/>
      <dgm:spPr/>
      <dgm:t>
        <a:bodyPr/>
        <a:lstStyle/>
        <a:p>
          <a:r>
            <a:rPr lang="en-GB" dirty="0"/>
            <a:t>Core principles</a:t>
          </a:r>
        </a:p>
      </dgm:t>
    </dgm:pt>
    <dgm:pt modelId="{47976F51-705C-4FC1-B832-D92FCD883CA4}" type="parTrans" cxnId="{712774C6-389B-4345-8A7C-C39E3F41E097}">
      <dgm:prSet/>
      <dgm:spPr/>
      <dgm:t>
        <a:bodyPr/>
        <a:lstStyle/>
        <a:p>
          <a:endParaRPr lang="en-GB"/>
        </a:p>
      </dgm:t>
    </dgm:pt>
    <dgm:pt modelId="{878D8615-20E8-4FED-AC93-4E1C1F513397}" type="sibTrans" cxnId="{712774C6-389B-4345-8A7C-C39E3F41E097}">
      <dgm:prSet/>
      <dgm:spPr/>
      <dgm:t>
        <a:bodyPr/>
        <a:lstStyle/>
        <a:p>
          <a:endParaRPr lang="en-GB"/>
        </a:p>
      </dgm:t>
    </dgm:pt>
    <dgm:pt modelId="{FBD561FE-80E2-4690-A894-F9416F8C3AD8}">
      <dgm:prSet phldrT="[Text]"/>
      <dgm:spPr/>
      <dgm:t>
        <a:bodyPr/>
        <a:lstStyle/>
        <a:p>
          <a:r>
            <a:rPr lang="de-DE" dirty="0"/>
            <a:t>Staff</a:t>
          </a:r>
          <a:endParaRPr lang="en-GB" dirty="0"/>
        </a:p>
      </dgm:t>
    </dgm:pt>
    <dgm:pt modelId="{871830DB-B859-400F-89F0-EE805A204A53}" type="parTrans" cxnId="{348FCFC1-E0AF-4DEE-88F4-59AF14E7A073}">
      <dgm:prSet/>
      <dgm:spPr/>
      <dgm:t>
        <a:bodyPr/>
        <a:lstStyle/>
        <a:p>
          <a:endParaRPr lang="en-GB"/>
        </a:p>
      </dgm:t>
    </dgm:pt>
    <dgm:pt modelId="{79D46770-9D7F-4C22-84F8-D6033ECFB70C}" type="sibTrans" cxnId="{348FCFC1-E0AF-4DEE-88F4-59AF14E7A073}">
      <dgm:prSet/>
      <dgm:spPr/>
      <dgm:t>
        <a:bodyPr/>
        <a:lstStyle/>
        <a:p>
          <a:endParaRPr lang="en-GB"/>
        </a:p>
      </dgm:t>
    </dgm:pt>
    <dgm:pt modelId="{19447932-932C-43BB-B0D5-6B59BF4F81F0}">
      <dgm:prSet phldrT="[Text]" phldr="0"/>
      <dgm:spPr/>
      <dgm:t>
        <a:bodyPr/>
        <a:lstStyle/>
        <a:p>
          <a:r>
            <a:rPr lang="de-DE" dirty="0"/>
            <a:t>Management</a:t>
          </a:r>
          <a:endParaRPr lang="en-GB" dirty="0"/>
        </a:p>
      </dgm:t>
    </dgm:pt>
    <dgm:pt modelId="{36CF7CBC-44E6-46F8-BFF9-E055CAB4A674}" type="parTrans" cxnId="{3F7E904C-4006-4FAC-861E-3959BDF17858}">
      <dgm:prSet/>
      <dgm:spPr/>
      <dgm:t>
        <a:bodyPr/>
        <a:lstStyle/>
        <a:p>
          <a:endParaRPr lang="en-GB"/>
        </a:p>
      </dgm:t>
    </dgm:pt>
    <dgm:pt modelId="{D9D1C076-730E-45BA-9F9E-D7EA4895EDA9}" type="sibTrans" cxnId="{3F7E904C-4006-4FAC-861E-3959BDF17858}">
      <dgm:prSet/>
      <dgm:spPr/>
      <dgm:t>
        <a:bodyPr/>
        <a:lstStyle/>
        <a:p>
          <a:endParaRPr lang="en-GB"/>
        </a:p>
      </dgm:t>
    </dgm:pt>
    <dgm:pt modelId="{2B4A0CB3-54B3-4B28-B2A0-34908BEE72FD}">
      <dgm:prSet phldrT="[Text]" phldr="0"/>
      <dgm:spPr/>
      <dgm:t>
        <a:bodyPr/>
        <a:lstStyle/>
        <a:p>
          <a:r>
            <a:rPr lang="de-DE" dirty="0"/>
            <a:t>Budget and </a:t>
          </a:r>
          <a:r>
            <a:rPr lang="de-DE" dirty="0" err="1"/>
            <a:t>financing</a:t>
          </a:r>
          <a:endParaRPr lang="en-GB" dirty="0"/>
        </a:p>
      </dgm:t>
    </dgm:pt>
    <dgm:pt modelId="{11529A5A-B4E8-4B7D-9FC7-508D836CBD29}" type="parTrans" cxnId="{B7EA2CFF-1A85-4E43-8988-C29250980AF8}">
      <dgm:prSet/>
      <dgm:spPr/>
      <dgm:t>
        <a:bodyPr/>
        <a:lstStyle/>
        <a:p>
          <a:endParaRPr lang="en-GB"/>
        </a:p>
      </dgm:t>
    </dgm:pt>
    <dgm:pt modelId="{EEB3B096-448C-4DE4-9212-B72D281C80BA}" type="sibTrans" cxnId="{B7EA2CFF-1A85-4E43-8988-C29250980AF8}">
      <dgm:prSet/>
      <dgm:spPr/>
      <dgm:t>
        <a:bodyPr/>
        <a:lstStyle/>
        <a:p>
          <a:endParaRPr lang="en-GB"/>
        </a:p>
      </dgm:t>
    </dgm:pt>
    <dgm:pt modelId="{DC7F5390-1669-44A3-80DE-51294D246EE6}">
      <dgm:prSet phldrT="[Text]" phldr="0"/>
      <dgm:spPr/>
      <dgm:t>
        <a:bodyPr/>
        <a:lstStyle/>
        <a:p>
          <a:r>
            <a:rPr lang="de-DE" dirty="0" err="1"/>
            <a:t>Accountability</a:t>
          </a:r>
          <a:r>
            <a:rPr lang="de-DE" dirty="0"/>
            <a:t> and </a:t>
          </a:r>
          <a:r>
            <a:rPr lang="de-DE" dirty="0" err="1"/>
            <a:t>transparency</a:t>
          </a:r>
          <a:endParaRPr lang="en-GB" dirty="0"/>
        </a:p>
      </dgm:t>
    </dgm:pt>
    <dgm:pt modelId="{E15712A9-5B81-47AD-946E-7F3BF83B1E01}" type="parTrans" cxnId="{655DFDA5-ECE1-4597-9BAF-834554CF9F8B}">
      <dgm:prSet/>
      <dgm:spPr/>
      <dgm:t>
        <a:bodyPr/>
        <a:lstStyle/>
        <a:p>
          <a:endParaRPr lang="en-GB"/>
        </a:p>
      </dgm:t>
    </dgm:pt>
    <dgm:pt modelId="{0FC242E4-76E9-452B-8326-A022834435C6}" type="sibTrans" cxnId="{655DFDA5-ECE1-4597-9BAF-834554CF9F8B}">
      <dgm:prSet/>
      <dgm:spPr/>
      <dgm:t>
        <a:bodyPr/>
        <a:lstStyle/>
        <a:p>
          <a:endParaRPr lang="en-GB"/>
        </a:p>
      </dgm:t>
    </dgm:pt>
    <dgm:pt modelId="{D016F564-D96D-44CA-A268-FD61BF5454B3}">
      <dgm:prSet phldrT="[Text]" phldr="0"/>
      <dgm:spPr/>
      <dgm:t>
        <a:bodyPr/>
        <a:lstStyle/>
        <a:p>
          <a:r>
            <a:rPr lang="en-GB"/>
            <a:t>Instructions and decision</a:t>
          </a:r>
          <a:r>
            <a:rPr lang="de-DE"/>
            <a:t>-making</a:t>
          </a:r>
          <a:endParaRPr lang="en-GB" dirty="0"/>
        </a:p>
      </dgm:t>
    </dgm:pt>
    <dgm:pt modelId="{BE9B32BD-E698-41D6-9F35-DA608A368001}" type="parTrans" cxnId="{A0C61386-99A7-421C-908F-F23054F9309B}">
      <dgm:prSet/>
      <dgm:spPr/>
      <dgm:t>
        <a:bodyPr/>
        <a:lstStyle/>
        <a:p>
          <a:endParaRPr lang="en-GB"/>
        </a:p>
      </dgm:t>
    </dgm:pt>
    <dgm:pt modelId="{E15B63DA-6343-4DE3-B621-A6C43361D77F}" type="sibTrans" cxnId="{A0C61386-99A7-421C-908F-F23054F9309B}">
      <dgm:prSet/>
      <dgm:spPr/>
      <dgm:t>
        <a:bodyPr/>
        <a:lstStyle/>
        <a:p>
          <a:endParaRPr lang="en-GB"/>
        </a:p>
      </dgm:t>
    </dgm:pt>
    <dgm:pt modelId="{F7552A35-DABA-4514-9426-774FC06C3EFB}" type="pres">
      <dgm:prSet presAssocID="{D1D536F3-B19F-42A0-B3C2-B1A70DCB03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B2C56F-16B8-422B-9F6E-0A870BA778C3}" type="pres">
      <dgm:prSet presAssocID="{223443D3-9F35-4D65-9233-A6818F661046}" presName="centerShape" presStyleLbl="node0" presStyleIdx="0" presStyleCnt="1"/>
      <dgm:spPr/>
    </dgm:pt>
    <dgm:pt modelId="{8F1AECB0-04CC-45DB-9413-C889326CE88F}" type="pres">
      <dgm:prSet presAssocID="{F2CB5EA3-250B-4987-B762-637809008BF4}" presName="node" presStyleLbl="node1" presStyleIdx="0" presStyleCnt="7">
        <dgm:presLayoutVars>
          <dgm:bulletEnabled val="1"/>
        </dgm:presLayoutVars>
      </dgm:prSet>
      <dgm:spPr/>
    </dgm:pt>
    <dgm:pt modelId="{7EA7C354-3102-4ABF-90C9-4FF983105AEC}" type="pres">
      <dgm:prSet presAssocID="{F2CB5EA3-250B-4987-B762-637809008BF4}" presName="dummy" presStyleCnt="0"/>
      <dgm:spPr/>
    </dgm:pt>
    <dgm:pt modelId="{5BB3E85C-569E-4020-8EFF-6DF807E4B3F4}" type="pres">
      <dgm:prSet presAssocID="{EF6B2335-4271-46FB-B167-C3C3B2E1F796}" presName="sibTrans" presStyleLbl="sibTrans2D1" presStyleIdx="0" presStyleCnt="7"/>
      <dgm:spPr/>
    </dgm:pt>
    <dgm:pt modelId="{DAEDF648-C29B-4B37-BCAA-D21AAF2CACEB}" type="pres">
      <dgm:prSet presAssocID="{50F87C0A-4D82-461F-A0B2-BE3059DF49B1}" presName="node" presStyleLbl="node1" presStyleIdx="1" presStyleCnt="7">
        <dgm:presLayoutVars>
          <dgm:bulletEnabled val="1"/>
        </dgm:presLayoutVars>
      </dgm:prSet>
      <dgm:spPr/>
    </dgm:pt>
    <dgm:pt modelId="{5C801726-B1B8-42C1-A49D-FC7133FF521E}" type="pres">
      <dgm:prSet presAssocID="{50F87C0A-4D82-461F-A0B2-BE3059DF49B1}" presName="dummy" presStyleCnt="0"/>
      <dgm:spPr/>
    </dgm:pt>
    <dgm:pt modelId="{8DBA7187-6366-43F5-9BE7-CAA09CA4F115}" type="pres">
      <dgm:prSet presAssocID="{878D8615-20E8-4FED-AC93-4E1C1F513397}" presName="sibTrans" presStyleLbl="sibTrans2D1" presStyleIdx="1" presStyleCnt="7"/>
      <dgm:spPr/>
    </dgm:pt>
    <dgm:pt modelId="{7DA11769-FADA-4555-A3E0-28D68038A775}" type="pres">
      <dgm:prSet presAssocID="{D016F564-D96D-44CA-A268-FD61BF5454B3}" presName="node" presStyleLbl="node1" presStyleIdx="2" presStyleCnt="7">
        <dgm:presLayoutVars>
          <dgm:bulletEnabled val="1"/>
        </dgm:presLayoutVars>
      </dgm:prSet>
      <dgm:spPr/>
    </dgm:pt>
    <dgm:pt modelId="{C1B2F5DA-808D-41A1-9C35-D19836069B6B}" type="pres">
      <dgm:prSet presAssocID="{D016F564-D96D-44CA-A268-FD61BF5454B3}" presName="dummy" presStyleCnt="0"/>
      <dgm:spPr/>
    </dgm:pt>
    <dgm:pt modelId="{6E51E42E-751E-46DE-8B39-164045C28445}" type="pres">
      <dgm:prSet presAssocID="{E15B63DA-6343-4DE3-B621-A6C43361D77F}" presName="sibTrans" presStyleLbl="sibTrans2D1" presStyleIdx="2" presStyleCnt="7"/>
      <dgm:spPr/>
    </dgm:pt>
    <dgm:pt modelId="{1CAFE2B0-3FEB-4BE9-B376-C4D001074E52}" type="pres">
      <dgm:prSet presAssocID="{FBD561FE-80E2-4690-A894-F9416F8C3AD8}" presName="node" presStyleLbl="node1" presStyleIdx="3" presStyleCnt="7">
        <dgm:presLayoutVars>
          <dgm:bulletEnabled val="1"/>
        </dgm:presLayoutVars>
      </dgm:prSet>
      <dgm:spPr/>
    </dgm:pt>
    <dgm:pt modelId="{2DD8EEAA-AF3F-4BEB-98BF-B21FAE04A889}" type="pres">
      <dgm:prSet presAssocID="{FBD561FE-80E2-4690-A894-F9416F8C3AD8}" presName="dummy" presStyleCnt="0"/>
      <dgm:spPr/>
    </dgm:pt>
    <dgm:pt modelId="{8C6E838C-6F1A-46A7-A086-6008FF472BF3}" type="pres">
      <dgm:prSet presAssocID="{79D46770-9D7F-4C22-84F8-D6033ECFB70C}" presName="sibTrans" presStyleLbl="sibTrans2D1" presStyleIdx="3" presStyleCnt="7"/>
      <dgm:spPr/>
    </dgm:pt>
    <dgm:pt modelId="{BC7C45F9-85EF-4755-AA88-677B7E4ED33F}" type="pres">
      <dgm:prSet presAssocID="{19447932-932C-43BB-B0D5-6B59BF4F81F0}" presName="node" presStyleLbl="node1" presStyleIdx="4" presStyleCnt="7">
        <dgm:presLayoutVars>
          <dgm:bulletEnabled val="1"/>
        </dgm:presLayoutVars>
      </dgm:prSet>
      <dgm:spPr/>
    </dgm:pt>
    <dgm:pt modelId="{029A4D14-C490-4B0F-B612-AB980B1AE6F3}" type="pres">
      <dgm:prSet presAssocID="{19447932-932C-43BB-B0D5-6B59BF4F81F0}" presName="dummy" presStyleCnt="0"/>
      <dgm:spPr/>
    </dgm:pt>
    <dgm:pt modelId="{19510F5B-2F1D-4D54-9878-22FE12C54583}" type="pres">
      <dgm:prSet presAssocID="{D9D1C076-730E-45BA-9F9E-D7EA4895EDA9}" presName="sibTrans" presStyleLbl="sibTrans2D1" presStyleIdx="4" presStyleCnt="7"/>
      <dgm:spPr/>
    </dgm:pt>
    <dgm:pt modelId="{830347C3-859E-4B3F-8A46-2B4AE199C853}" type="pres">
      <dgm:prSet presAssocID="{2B4A0CB3-54B3-4B28-B2A0-34908BEE72FD}" presName="node" presStyleLbl="node1" presStyleIdx="5" presStyleCnt="7">
        <dgm:presLayoutVars>
          <dgm:bulletEnabled val="1"/>
        </dgm:presLayoutVars>
      </dgm:prSet>
      <dgm:spPr/>
    </dgm:pt>
    <dgm:pt modelId="{9CADBB79-BC1B-4813-B045-4D51204E6B0B}" type="pres">
      <dgm:prSet presAssocID="{2B4A0CB3-54B3-4B28-B2A0-34908BEE72FD}" presName="dummy" presStyleCnt="0"/>
      <dgm:spPr/>
    </dgm:pt>
    <dgm:pt modelId="{C2745789-4223-4269-BA13-2CC1558D2B5C}" type="pres">
      <dgm:prSet presAssocID="{EEB3B096-448C-4DE4-9212-B72D281C80BA}" presName="sibTrans" presStyleLbl="sibTrans2D1" presStyleIdx="5" presStyleCnt="7"/>
      <dgm:spPr/>
    </dgm:pt>
    <dgm:pt modelId="{06CD2EE2-0B0C-4725-9F3D-BF35C11CFC3D}" type="pres">
      <dgm:prSet presAssocID="{DC7F5390-1669-44A3-80DE-51294D246EE6}" presName="node" presStyleLbl="node1" presStyleIdx="6" presStyleCnt="7">
        <dgm:presLayoutVars>
          <dgm:bulletEnabled val="1"/>
        </dgm:presLayoutVars>
      </dgm:prSet>
      <dgm:spPr/>
    </dgm:pt>
    <dgm:pt modelId="{48284824-8CE1-4AF0-AA15-3A8048E4C8DA}" type="pres">
      <dgm:prSet presAssocID="{DC7F5390-1669-44A3-80DE-51294D246EE6}" presName="dummy" presStyleCnt="0"/>
      <dgm:spPr/>
    </dgm:pt>
    <dgm:pt modelId="{B908748A-93D6-4438-848F-9E17DFFC0589}" type="pres">
      <dgm:prSet presAssocID="{0FC242E4-76E9-452B-8326-A022834435C6}" presName="sibTrans" presStyleLbl="sibTrans2D1" presStyleIdx="6" presStyleCnt="7"/>
      <dgm:spPr/>
    </dgm:pt>
  </dgm:ptLst>
  <dgm:cxnLst>
    <dgm:cxn modelId="{6A479414-EEC5-4CE0-AC1C-A1C6BD9B77B0}" type="presOf" srcId="{FBD561FE-80E2-4690-A894-F9416F8C3AD8}" destId="{1CAFE2B0-3FEB-4BE9-B376-C4D001074E52}" srcOrd="0" destOrd="0" presId="urn:microsoft.com/office/officeart/2005/8/layout/radial6"/>
    <dgm:cxn modelId="{EB1D3718-C673-432C-9704-50980ECF06AC}" type="presOf" srcId="{2B4A0CB3-54B3-4B28-B2A0-34908BEE72FD}" destId="{830347C3-859E-4B3F-8A46-2B4AE199C853}" srcOrd="0" destOrd="0" presId="urn:microsoft.com/office/officeart/2005/8/layout/radial6"/>
    <dgm:cxn modelId="{36751124-2D74-4371-AF31-1AC824D8F394}" type="presOf" srcId="{D9D1C076-730E-45BA-9F9E-D7EA4895EDA9}" destId="{19510F5B-2F1D-4D54-9878-22FE12C54583}" srcOrd="0" destOrd="0" presId="urn:microsoft.com/office/officeart/2005/8/layout/radial6"/>
    <dgm:cxn modelId="{402ADE26-1B0A-4B6E-A28A-36CF950FBA43}" type="presOf" srcId="{EF6B2335-4271-46FB-B167-C3C3B2E1F796}" destId="{5BB3E85C-569E-4020-8EFF-6DF807E4B3F4}" srcOrd="0" destOrd="0" presId="urn:microsoft.com/office/officeart/2005/8/layout/radial6"/>
    <dgm:cxn modelId="{2B318027-8AC8-499F-B813-2D704AA524DA}" type="presOf" srcId="{D1D536F3-B19F-42A0-B3C2-B1A70DCB0350}" destId="{F7552A35-DABA-4514-9426-774FC06C3EFB}" srcOrd="0" destOrd="0" presId="urn:microsoft.com/office/officeart/2005/8/layout/radial6"/>
    <dgm:cxn modelId="{AF409D2D-27FA-463C-9350-B00D3E5ED2DE}" type="presOf" srcId="{223443D3-9F35-4D65-9233-A6818F661046}" destId="{63B2C56F-16B8-422B-9F6E-0A870BA778C3}" srcOrd="0" destOrd="0" presId="urn:microsoft.com/office/officeart/2005/8/layout/radial6"/>
    <dgm:cxn modelId="{F2D1AB42-0D16-4210-9732-02816214C001}" srcId="{223443D3-9F35-4D65-9233-A6818F661046}" destId="{F2CB5EA3-250B-4987-B762-637809008BF4}" srcOrd="0" destOrd="0" parTransId="{5A2071D5-339C-415B-8FB8-9692A1E8CA72}" sibTransId="{EF6B2335-4271-46FB-B167-C3C3B2E1F796}"/>
    <dgm:cxn modelId="{F48A2763-3DCA-492F-AE99-D31B2F05FE5D}" type="presOf" srcId="{19447932-932C-43BB-B0D5-6B59BF4F81F0}" destId="{BC7C45F9-85EF-4755-AA88-677B7E4ED33F}" srcOrd="0" destOrd="0" presId="urn:microsoft.com/office/officeart/2005/8/layout/radial6"/>
    <dgm:cxn modelId="{54191C64-E822-461C-8CE1-A72F25513E83}" type="presOf" srcId="{D016F564-D96D-44CA-A268-FD61BF5454B3}" destId="{7DA11769-FADA-4555-A3E0-28D68038A775}" srcOrd="0" destOrd="0" presId="urn:microsoft.com/office/officeart/2005/8/layout/radial6"/>
    <dgm:cxn modelId="{3E6A5348-BEF0-433A-8E1D-4C03B76BD353}" type="presOf" srcId="{79D46770-9D7F-4C22-84F8-D6033ECFB70C}" destId="{8C6E838C-6F1A-46A7-A086-6008FF472BF3}" srcOrd="0" destOrd="0" presId="urn:microsoft.com/office/officeart/2005/8/layout/radial6"/>
    <dgm:cxn modelId="{6C89256A-6B8D-4634-BB92-569FB1F22924}" type="presOf" srcId="{50F87C0A-4D82-461F-A0B2-BE3059DF49B1}" destId="{DAEDF648-C29B-4B37-BCAA-D21AAF2CACEB}" srcOrd="0" destOrd="0" presId="urn:microsoft.com/office/officeart/2005/8/layout/radial6"/>
    <dgm:cxn modelId="{3F7E904C-4006-4FAC-861E-3959BDF17858}" srcId="{223443D3-9F35-4D65-9233-A6818F661046}" destId="{19447932-932C-43BB-B0D5-6B59BF4F81F0}" srcOrd="4" destOrd="0" parTransId="{36CF7CBC-44E6-46F8-BFF9-E055CAB4A674}" sibTransId="{D9D1C076-730E-45BA-9F9E-D7EA4895EDA9}"/>
    <dgm:cxn modelId="{71552A76-73A9-4A07-9081-345AE6E20B38}" type="presOf" srcId="{0FC242E4-76E9-452B-8326-A022834435C6}" destId="{B908748A-93D6-4438-848F-9E17DFFC0589}" srcOrd="0" destOrd="0" presId="urn:microsoft.com/office/officeart/2005/8/layout/radial6"/>
    <dgm:cxn modelId="{A0C61386-99A7-421C-908F-F23054F9309B}" srcId="{223443D3-9F35-4D65-9233-A6818F661046}" destId="{D016F564-D96D-44CA-A268-FD61BF5454B3}" srcOrd="2" destOrd="0" parTransId="{BE9B32BD-E698-41D6-9F35-DA608A368001}" sibTransId="{E15B63DA-6343-4DE3-B621-A6C43361D77F}"/>
    <dgm:cxn modelId="{F4058197-4CA4-4206-A5BE-574BE0BA2F0E}" type="presOf" srcId="{E15B63DA-6343-4DE3-B621-A6C43361D77F}" destId="{6E51E42E-751E-46DE-8B39-164045C28445}" srcOrd="0" destOrd="0" presId="urn:microsoft.com/office/officeart/2005/8/layout/radial6"/>
    <dgm:cxn modelId="{D3F18F9E-7CBD-4483-A444-A9FCF54D919E}" srcId="{D1D536F3-B19F-42A0-B3C2-B1A70DCB0350}" destId="{223443D3-9F35-4D65-9233-A6818F661046}" srcOrd="0" destOrd="0" parTransId="{8688F2E0-10DF-4ACB-801C-0AE21855DDAA}" sibTransId="{3E90323C-A284-4A32-B7C3-162AB48C909B}"/>
    <dgm:cxn modelId="{655DFDA5-ECE1-4597-9BAF-834554CF9F8B}" srcId="{223443D3-9F35-4D65-9233-A6818F661046}" destId="{DC7F5390-1669-44A3-80DE-51294D246EE6}" srcOrd="6" destOrd="0" parTransId="{E15712A9-5B81-47AD-946E-7F3BF83B1E01}" sibTransId="{0FC242E4-76E9-452B-8326-A022834435C6}"/>
    <dgm:cxn modelId="{6F3C3DB0-22DA-4A00-8965-BECB119612CE}" type="presOf" srcId="{EEB3B096-448C-4DE4-9212-B72D281C80BA}" destId="{C2745789-4223-4269-BA13-2CC1558D2B5C}" srcOrd="0" destOrd="0" presId="urn:microsoft.com/office/officeart/2005/8/layout/radial6"/>
    <dgm:cxn modelId="{348FCFC1-E0AF-4DEE-88F4-59AF14E7A073}" srcId="{223443D3-9F35-4D65-9233-A6818F661046}" destId="{FBD561FE-80E2-4690-A894-F9416F8C3AD8}" srcOrd="3" destOrd="0" parTransId="{871830DB-B859-400F-89F0-EE805A204A53}" sibTransId="{79D46770-9D7F-4C22-84F8-D6033ECFB70C}"/>
    <dgm:cxn modelId="{712774C6-389B-4345-8A7C-C39E3F41E097}" srcId="{223443D3-9F35-4D65-9233-A6818F661046}" destId="{50F87C0A-4D82-461F-A0B2-BE3059DF49B1}" srcOrd="1" destOrd="0" parTransId="{47976F51-705C-4FC1-B832-D92FCD883CA4}" sibTransId="{878D8615-20E8-4FED-AC93-4E1C1F513397}"/>
    <dgm:cxn modelId="{DF069DCA-E44F-45F7-80B6-844402693EAC}" type="presOf" srcId="{878D8615-20E8-4FED-AC93-4E1C1F513397}" destId="{8DBA7187-6366-43F5-9BE7-CAA09CA4F115}" srcOrd="0" destOrd="0" presId="urn:microsoft.com/office/officeart/2005/8/layout/radial6"/>
    <dgm:cxn modelId="{8E295ADB-DE78-4C35-A299-CEFE69A5B521}" type="presOf" srcId="{F2CB5EA3-250B-4987-B762-637809008BF4}" destId="{8F1AECB0-04CC-45DB-9413-C889326CE88F}" srcOrd="0" destOrd="0" presId="urn:microsoft.com/office/officeart/2005/8/layout/radial6"/>
    <dgm:cxn modelId="{3B3EBAF6-2504-4AB2-BE69-927DBE2BFDAE}" type="presOf" srcId="{DC7F5390-1669-44A3-80DE-51294D246EE6}" destId="{06CD2EE2-0B0C-4725-9F3D-BF35C11CFC3D}" srcOrd="0" destOrd="0" presId="urn:microsoft.com/office/officeart/2005/8/layout/radial6"/>
    <dgm:cxn modelId="{B7EA2CFF-1A85-4E43-8988-C29250980AF8}" srcId="{223443D3-9F35-4D65-9233-A6818F661046}" destId="{2B4A0CB3-54B3-4B28-B2A0-34908BEE72FD}" srcOrd="5" destOrd="0" parTransId="{11529A5A-B4E8-4B7D-9FC7-508D836CBD29}" sibTransId="{EEB3B096-448C-4DE4-9212-B72D281C80BA}"/>
    <dgm:cxn modelId="{BD392BF1-2009-4C20-8281-471288F6BB20}" type="presParOf" srcId="{F7552A35-DABA-4514-9426-774FC06C3EFB}" destId="{63B2C56F-16B8-422B-9F6E-0A870BA778C3}" srcOrd="0" destOrd="0" presId="urn:microsoft.com/office/officeart/2005/8/layout/radial6"/>
    <dgm:cxn modelId="{3D422272-8B7E-4536-816F-4E8CBDDA5E8E}" type="presParOf" srcId="{F7552A35-DABA-4514-9426-774FC06C3EFB}" destId="{8F1AECB0-04CC-45DB-9413-C889326CE88F}" srcOrd="1" destOrd="0" presId="urn:microsoft.com/office/officeart/2005/8/layout/radial6"/>
    <dgm:cxn modelId="{0FF6D7DB-67CB-45F7-9DD9-394DA3E714FF}" type="presParOf" srcId="{F7552A35-DABA-4514-9426-774FC06C3EFB}" destId="{7EA7C354-3102-4ABF-90C9-4FF983105AEC}" srcOrd="2" destOrd="0" presId="urn:microsoft.com/office/officeart/2005/8/layout/radial6"/>
    <dgm:cxn modelId="{2EE77C3C-FD95-4074-AC50-1427FB9FFA22}" type="presParOf" srcId="{F7552A35-DABA-4514-9426-774FC06C3EFB}" destId="{5BB3E85C-569E-4020-8EFF-6DF807E4B3F4}" srcOrd="3" destOrd="0" presId="urn:microsoft.com/office/officeart/2005/8/layout/radial6"/>
    <dgm:cxn modelId="{D7043983-1D0A-494A-A895-6DE7F7E952EC}" type="presParOf" srcId="{F7552A35-DABA-4514-9426-774FC06C3EFB}" destId="{DAEDF648-C29B-4B37-BCAA-D21AAF2CACEB}" srcOrd="4" destOrd="0" presId="urn:microsoft.com/office/officeart/2005/8/layout/radial6"/>
    <dgm:cxn modelId="{04898121-9681-47F4-B6DF-C73BA069D63D}" type="presParOf" srcId="{F7552A35-DABA-4514-9426-774FC06C3EFB}" destId="{5C801726-B1B8-42C1-A49D-FC7133FF521E}" srcOrd="5" destOrd="0" presId="urn:microsoft.com/office/officeart/2005/8/layout/radial6"/>
    <dgm:cxn modelId="{39E3A15F-3796-4498-A8B8-DFEB6EE881CB}" type="presParOf" srcId="{F7552A35-DABA-4514-9426-774FC06C3EFB}" destId="{8DBA7187-6366-43F5-9BE7-CAA09CA4F115}" srcOrd="6" destOrd="0" presId="urn:microsoft.com/office/officeart/2005/8/layout/radial6"/>
    <dgm:cxn modelId="{7CFF3344-2B1F-4145-A36E-4B322A666644}" type="presParOf" srcId="{F7552A35-DABA-4514-9426-774FC06C3EFB}" destId="{7DA11769-FADA-4555-A3E0-28D68038A775}" srcOrd="7" destOrd="0" presId="urn:microsoft.com/office/officeart/2005/8/layout/radial6"/>
    <dgm:cxn modelId="{71068E80-4EDA-47F0-BC2B-45BB4208FA54}" type="presParOf" srcId="{F7552A35-DABA-4514-9426-774FC06C3EFB}" destId="{C1B2F5DA-808D-41A1-9C35-D19836069B6B}" srcOrd="8" destOrd="0" presId="urn:microsoft.com/office/officeart/2005/8/layout/radial6"/>
    <dgm:cxn modelId="{3EDDBD37-E6B3-4CEE-89A2-AFBDDFA8C05C}" type="presParOf" srcId="{F7552A35-DABA-4514-9426-774FC06C3EFB}" destId="{6E51E42E-751E-46DE-8B39-164045C28445}" srcOrd="9" destOrd="0" presId="urn:microsoft.com/office/officeart/2005/8/layout/radial6"/>
    <dgm:cxn modelId="{9D33A39C-7546-4BF5-AF2D-86994AECE0E8}" type="presParOf" srcId="{F7552A35-DABA-4514-9426-774FC06C3EFB}" destId="{1CAFE2B0-3FEB-4BE9-B376-C4D001074E52}" srcOrd="10" destOrd="0" presId="urn:microsoft.com/office/officeart/2005/8/layout/radial6"/>
    <dgm:cxn modelId="{2DA9035B-E71F-4646-B7FA-B0ACF673435A}" type="presParOf" srcId="{F7552A35-DABA-4514-9426-774FC06C3EFB}" destId="{2DD8EEAA-AF3F-4BEB-98BF-B21FAE04A889}" srcOrd="11" destOrd="0" presId="urn:microsoft.com/office/officeart/2005/8/layout/radial6"/>
    <dgm:cxn modelId="{08EA5062-190F-49CE-BC64-367FC203A9D8}" type="presParOf" srcId="{F7552A35-DABA-4514-9426-774FC06C3EFB}" destId="{8C6E838C-6F1A-46A7-A086-6008FF472BF3}" srcOrd="12" destOrd="0" presId="urn:microsoft.com/office/officeart/2005/8/layout/radial6"/>
    <dgm:cxn modelId="{83DF8842-282F-4B05-8D9D-E0AB1C863442}" type="presParOf" srcId="{F7552A35-DABA-4514-9426-774FC06C3EFB}" destId="{BC7C45F9-85EF-4755-AA88-677B7E4ED33F}" srcOrd="13" destOrd="0" presId="urn:microsoft.com/office/officeart/2005/8/layout/radial6"/>
    <dgm:cxn modelId="{65482A85-2295-4842-AFE1-5811E3F74A87}" type="presParOf" srcId="{F7552A35-DABA-4514-9426-774FC06C3EFB}" destId="{029A4D14-C490-4B0F-B612-AB980B1AE6F3}" srcOrd="14" destOrd="0" presId="urn:microsoft.com/office/officeart/2005/8/layout/radial6"/>
    <dgm:cxn modelId="{30C66C2C-FDE3-4A92-A081-6D6FB7B913CB}" type="presParOf" srcId="{F7552A35-DABA-4514-9426-774FC06C3EFB}" destId="{19510F5B-2F1D-4D54-9878-22FE12C54583}" srcOrd="15" destOrd="0" presId="urn:microsoft.com/office/officeart/2005/8/layout/radial6"/>
    <dgm:cxn modelId="{6FEEB521-1A5E-49B6-9D66-0274F5269AC1}" type="presParOf" srcId="{F7552A35-DABA-4514-9426-774FC06C3EFB}" destId="{830347C3-859E-4B3F-8A46-2B4AE199C853}" srcOrd="16" destOrd="0" presId="urn:microsoft.com/office/officeart/2005/8/layout/radial6"/>
    <dgm:cxn modelId="{2DE7BC92-E3D5-4476-AFDE-DDB7641A6C25}" type="presParOf" srcId="{F7552A35-DABA-4514-9426-774FC06C3EFB}" destId="{9CADBB79-BC1B-4813-B045-4D51204E6B0B}" srcOrd="17" destOrd="0" presId="urn:microsoft.com/office/officeart/2005/8/layout/radial6"/>
    <dgm:cxn modelId="{5AC46DFA-9ECB-4DBA-BFB4-D6DE695C518A}" type="presParOf" srcId="{F7552A35-DABA-4514-9426-774FC06C3EFB}" destId="{C2745789-4223-4269-BA13-2CC1558D2B5C}" srcOrd="18" destOrd="0" presId="urn:microsoft.com/office/officeart/2005/8/layout/radial6"/>
    <dgm:cxn modelId="{398D63DE-EA47-47E9-8480-5D030D53812C}" type="presParOf" srcId="{F7552A35-DABA-4514-9426-774FC06C3EFB}" destId="{06CD2EE2-0B0C-4725-9F3D-BF35C11CFC3D}" srcOrd="19" destOrd="0" presId="urn:microsoft.com/office/officeart/2005/8/layout/radial6"/>
    <dgm:cxn modelId="{17A61F73-B39B-4799-98B0-63840CB69C78}" type="presParOf" srcId="{F7552A35-DABA-4514-9426-774FC06C3EFB}" destId="{48284824-8CE1-4AF0-AA15-3A8048E4C8DA}" srcOrd="20" destOrd="0" presId="urn:microsoft.com/office/officeart/2005/8/layout/radial6"/>
    <dgm:cxn modelId="{1A90A82B-C23E-4798-97AB-417F769192D4}" type="presParOf" srcId="{F7552A35-DABA-4514-9426-774FC06C3EFB}" destId="{B908748A-93D6-4438-848F-9E17DFFC0589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8748A-93D6-4438-848F-9E17DFFC0589}">
      <dsp:nvSpPr>
        <dsp:cNvPr id="0" name=""/>
        <dsp:cNvSpPr/>
      </dsp:nvSpPr>
      <dsp:spPr>
        <a:xfrm>
          <a:off x="475716" y="462292"/>
          <a:ext cx="3686145" cy="3686145"/>
        </a:xfrm>
        <a:prstGeom prst="blockArc">
          <a:avLst>
            <a:gd name="adj1" fmla="val 13114286"/>
            <a:gd name="adj2" fmla="val 16200000"/>
            <a:gd name="adj3" fmla="val 388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745789-4223-4269-BA13-2CC1558D2B5C}">
      <dsp:nvSpPr>
        <dsp:cNvPr id="0" name=""/>
        <dsp:cNvSpPr/>
      </dsp:nvSpPr>
      <dsp:spPr>
        <a:xfrm>
          <a:off x="475716" y="462292"/>
          <a:ext cx="3686145" cy="3686145"/>
        </a:xfrm>
        <a:prstGeom prst="blockArc">
          <a:avLst>
            <a:gd name="adj1" fmla="val 10028571"/>
            <a:gd name="adj2" fmla="val 13114286"/>
            <a:gd name="adj3" fmla="val 388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510F5B-2F1D-4D54-9878-22FE12C54583}">
      <dsp:nvSpPr>
        <dsp:cNvPr id="0" name=""/>
        <dsp:cNvSpPr/>
      </dsp:nvSpPr>
      <dsp:spPr>
        <a:xfrm>
          <a:off x="475716" y="462292"/>
          <a:ext cx="3686145" cy="3686145"/>
        </a:xfrm>
        <a:prstGeom prst="blockArc">
          <a:avLst>
            <a:gd name="adj1" fmla="val 6942857"/>
            <a:gd name="adj2" fmla="val 10028571"/>
            <a:gd name="adj3" fmla="val 388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E838C-6F1A-46A7-A086-6008FF472BF3}">
      <dsp:nvSpPr>
        <dsp:cNvPr id="0" name=""/>
        <dsp:cNvSpPr/>
      </dsp:nvSpPr>
      <dsp:spPr>
        <a:xfrm>
          <a:off x="475716" y="462292"/>
          <a:ext cx="3686145" cy="3686145"/>
        </a:xfrm>
        <a:prstGeom prst="blockArc">
          <a:avLst>
            <a:gd name="adj1" fmla="val 3857143"/>
            <a:gd name="adj2" fmla="val 6942857"/>
            <a:gd name="adj3" fmla="val 388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51E42E-751E-46DE-8B39-164045C28445}">
      <dsp:nvSpPr>
        <dsp:cNvPr id="0" name=""/>
        <dsp:cNvSpPr/>
      </dsp:nvSpPr>
      <dsp:spPr>
        <a:xfrm>
          <a:off x="475716" y="462292"/>
          <a:ext cx="3686145" cy="3686145"/>
        </a:xfrm>
        <a:prstGeom prst="blockArc">
          <a:avLst>
            <a:gd name="adj1" fmla="val 771429"/>
            <a:gd name="adj2" fmla="val 3857143"/>
            <a:gd name="adj3" fmla="val 388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BA7187-6366-43F5-9BE7-CAA09CA4F115}">
      <dsp:nvSpPr>
        <dsp:cNvPr id="0" name=""/>
        <dsp:cNvSpPr/>
      </dsp:nvSpPr>
      <dsp:spPr>
        <a:xfrm>
          <a:off x="475716" y="462292"/>
          <a:ext cx="3686145" cy="3686145"/>
        </a:xfrm>
        <a:prstGeom prst="blockArc">
          <a:avLst>
            <a:gd name="adj1" fmla="val 19285714"/>
            <a:gd name="adj2" fmla="val 771429"/>
            <a:gd name="adj3" fmla="val 388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B3E85C-569E-4020-8EFF-6DF807E4B3F4}">
      <dsp:nvSpPr>
        <dsp:cNvPr id="0" name=""/>
        <dsp:cNvSpPr/>
      </dsp:nvSpPr>
      <dsp:spPr>
        <a:xfrm>
          <a:off x="475716" y="462292"/>
          <a:ext cx="3686145" cy="3686145"/>
        </a:xfrm>
        <a:prstGeom prst="blockArc">
          <a:avLst>
            <a:gd name="adj1" fmla="val 16200000"/>
            <a:gd name="adj2" fmla="val 19285714"/>
            <a:gd name="adj3" fmla="val 388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2C56F-16B8-422B-9F6E-0A870BA778C3}">
      <dsp:nvSpPr>
        <dsp:cNvPr id="0" name=""/>
        <dsp:cNvSpPr/>
      </dsp:nvSpPr>
      <dsp:spPr>
        <a:xfrm>
          <a:off x="1607754" y="1594330"/>
          <a:ext cx="1422070" cy="14220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Modules</a:t>
          </a:r>
          <a:endParaRPr lang="en-GB" sz="2100" kern="1200" dirty="0"/>
        </a:p>
      </dsp:txBody>
      <dsp:txXfrm>
        <a:off x="1816011" y="1802587"/>
        <a:ext cx="1005556" cy="1005556"/>
      </dsp:txXfrm>
    </dsp:sp>
    <dsp:sp modelId="{8F1AECB0-04CC-45DB-9413-C889326CE88F}">
      <dsp:nvSpPr>
        <dsp:cNvPr id="0" name=""/>
        <dsp:cNvSpPr/>
      </dsp:nvSpPr>
      <dsp:spPr>
        <a:xfrm>
          <a:off x="1821064" y="404"/>
          <a:ext cx="995449" cy="995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 err="1"/>
            <a:t>Competences</a:t>
          </a:r>
          <a:endParaRPr lang="en-GB" sz="900" kern="1200" dirty="0"/>
        </a:p>
      </dsp:txBody>
      <dsp:txXfrm>
        <a:off x="1966844" y="146184"/>
        <a:ext cx="703889" cy="703889"/>
      </dsp:txXfrm>
    </dsp:sp>
    <dsp:sp modelId="{DAEDF648-C29B-4B37-BCAA-D21AAF2CACEB}">
      <dsp:nvSpPr>
        <dsp:cNvPr id="0" name=""/>
        <dsp:cNvSpPr/>
      </dsp:nvSpPr>
      <dsp:spPr>
        <a:xfrm>
          <a:off x="3234019" y="680847"/>
          <a:ext cx="995449" cy="995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/>
            <a:t>Core principles</a:t>
          </a:r>
        </a:p>
      </dsp:txBody>
      <dsp:txXfrm>
        <a:off x="3379799" y="826627"/>
        <a:ext cx="703889" cy="703889"/>
      </dsp:txXfrm>
    </dsp:sp>
    <dsp:sp modelId="{7DA11769-FADA-4555-A3E0-28D68038A775}">
      <dsp:nvSpPr>
        <dsp:cNvPr id="0" name=""/>
        <dsp:cNvSpPr/>
      </dsp:nvSpPr>
      <dsp:spPr>
        <a:xfrm>
          <a:off x="3582990" y="2209788"/>
          <a:ext cx="995449" cy="995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/>
            <a:t>Instructions and decision</a:t>
          </a:r>
          <a:r>
            <a:rPr lang="de-DE" sz="900" kern="1200"/>
            <a:t>-making</a:t>
          </a:r>
          <a:endParaRPr lang="en-GB" sz="900" kern="1200" dirty="0"/>
        </a:p>
      </dsp:txBody>
      <dsp:txXfrm>
        <a:off x="3728770" y="2355568"/>
        <a:ext cx="703889" cy="703889"/>
      </dsp:txXfrm>
    </dsp:sp>
    <dsp:sp modelId="{1CAFE2B0-3FEB-4BE9-B376-C4D001074E52}">
      <dsp:nvSpPr>
        <dsp:cNvPr id="0" name=""/>
        <dsp:cNvSpPr/>
      </dsp:nvSpPr>
      <dsp:spPr>
        <a:xfrm>
          <a:off x="2605195" y="3435904"/>
          <a:ext cx="995449" cy="995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Staff</a:t>
          </a:r>
          <a:endParaRPr lang="en-GB" sz="900" kern="1200" dirty="0"/>
        </a:p>
      </dsp:txBody>
      <dsp:txXfrm>
        <a:off x="2750975" y="3581684"/>
        <a:ext cx="703889" cy="703889"/>
      </dsp:txXfrm>
    </dsp:sp>
    <dsp:sp modelId="{BC7C45F9-85EF-4755-AA88-677B7E4ED33F}">
      <dsp:nvSpPr>
        <dsp:cNvPr id="0" name=""/>
        <dsp:cNvSpPr/>
      </dsp:nvSpPr>
      <dsp:spPr>
        <a:xfrm>
          <a:off x="1036934" y="3435904"/>
          <a:ext cx="995449" cy="995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Management</a:t>
          </a:r>
          <a:endParaRPr lang="en-GB" sz="900" kern="1200" dirty="0"/>
        </a:p>
      </dsp:txBody>
      <dsp:txXfrm>
        <a:off x="1182714" y="3581684"/>
        <a:ext cx="703889" cy="703889"/>
      </dsp:txXfrm>
    </dsp:sp>
    <dsp:sp modelId="{830347C3-859E-4B3F-8A46-2B4AE199C853}">
      <dsp:nvSpPr>
        <dsp:cNvPr id="0" name=""/>
        <dsp:cNvSpPr/>
      </dsp:nvSpPr>
      <dsp:spPr>
        <a:xfrm>
          <a:off x="59139" y="2209788"/>
          <a:ext cx="995449" cy="995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/>
            <a:t>Budget and </a:t>
          </a:r>
          <a:r>
            <a:rPr lang="de-DE" sz="900" kern="1200" dirty="0" err="1"/>
            <a:t>financing</a:t>
          </a:r>
          <a:endParaRPr lang="en-GB" sz="900" kern="1200" dirty="0"/>
        </a:p>
      </dsp:txBody>
      <dsp:txXfrm>
        <a:off x="204919" y="2355568"/>
        <a:ext cx="703889" cy="703889"/>
      </dsp:txXfrm>
    </dsp:sp>
    <dsp:sp modelId="{06CD2EE2-0B0C-4725-9F3D-BF35C11CFC3D}">
      <dsp:nvSpPr>
        <dsp:cNvPr id="0" name=""/>
        <dsp:cNvSpPr/>
      </dsp:nvSpPr>
      <dsp:spPr>
        <a:xfrm>
          <a:off x="408110" y="680847"/>
          <a:ext cx="995449" cy="9954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900" kern="1200" dirty="0" err="1"/>
            <a:t>Accountability</a:t>
          </a:r>
          <a:r>
            <a:rPr lang="de-DE" sz="900" kern="1200" dirty="0"/>
            <a:t> and </a:t>
          </a:r>
          <a:r>
            <a:rPr lang="de-DE" sz="900" kern="1200" dirty="0" err="1"/>
            <a:t>transparency</a:t>
          </a:r>
          <a:endParaRPr lang="en-GB" sz="900" kern="1200" dirty="0"/>
        </a:p>
      </dsp:txBody>
      <dsp:txXfrm>
        <a:off x="553890" y="826627"/>
        <a:ext cx="703889" cy="703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‹Nr.›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‹Nr.›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russels@ceer.eu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3366112"/>
            <a:ext cx="8718316" cy="1118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analysis to action: data as a lever</a:t>
            </a:r>
            <a:b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more independent regulation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106814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  <a:tabLst>
                <a:tab pos="5022000" algn="ctr"/>
                <a:tab pos="10494000" algn="r"/>
              </a:tabLst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Katharina Ledermann-Tappeiner	Concurrent session 1b	 22/10/2026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Different approaches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204B7434-DDD0-F0A8-D149-3DC089F4FA2B}"/>
              </a:ext>
            </a:extLst>
          </p:cNvPr>
          <p:cNvGrpSpPr/>
          <p:nvPr/>
        </p:nvGrpSpPr>
        <p:grpSpPr>
          <a:xfrm>
            <a:off x="200788" y="1105807"/>
            <a:ext cx="11989625" cy="4894819"/>
            <a:chOff x="200788" y="1105807"/>
            <a:chExt cx="11989625" cy="4894819"/>
          </a:xfrm>
        </p:grpSpPr>
        <p:sp>
          <p:nvSpPr>
            <p:cNvPr id="14" name="Title 23">
              <a:extLst>
                <a:ext uri="{FF2B5EF4-FFF2-40B4-BE49-F238E27FC236}">
                  <a16:creationId xmlns:a16="http://schemas.microsoft.com/office/drawing/2014/main" id="{D6EE4505-68AA-FE8B-2A44-2544C6F5737B}"/>
                </a:ext>
              </a:extLst>
            </p:cNvPr>
            <p:cNvSpPr txBox="1">
              <a:spLocks/>
            </p:cNvSpPr>
            <p:nvPr/>
          </p:nvSpPr>
          <p:spPr>
            <a:xfrm>
              <a:off x="200788" y="1105807"/>
              <a:ext cx="1957520" cy="486304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88F9E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dirty="0"/>
                <a:t>legal basis</a:t>
              </a:r>
            </a:p>
          </p:txBody>
        </p:sp>
        <p:sp>
          <p:nvSpPr>
            <p:cNvPr id="17" name="Title 23">
              <a:extLst>
                <a:ext uri="{FF2B5EF4-FFF2-40B4-BE49-F238E27FC236}">
                  <a16:creationId xmlns:a16="http://schemas.microsoft.com/office/drawing/2014/main" id="{A282230F-BCAC-DEC9-DC7E-8F13DD7EA6DF}"/>
                </a:ext>
              </a:extLst>
            </p:cNvPr>
            <p:cNvSpPr txBox="1">
              <a:spLocks/>
            </p:cNvSpPr>
            <p:nvPr/>
          </p:nvSpPr>
          <p:spPr>
            <a:xfrm>
              <a:off x="5665468" y="5514322"/>
              <a:ext cx="2217949" cy="486304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88F9E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dirty="0"/>
                <a:t>compliance</a:t>
              </a:r>
            </a:p>
          </p:txBody>
        </p:sp>
        <p:sp>
          <p:nvSpPr>
            <p:cNvPr id="55" name="Title 23">
              <a:extLst>
                <a:ext uri="{FF2B5EF4-FFF2-40B4-BE49-F238E27FC236}">
                  <a16:creationId xmlns:a16="http://schemas.microsoft.com/office/drawing/2014/main" id="{837FB184-E317-0AB7-4EFE-FACE885E11B6}"/>
                </a:ext>
              </a:extLst>
            </p:cNvPr>
            <p:cNvSpPr txBox="1">
              <a:spLocks/>
            </p:cNvSpPr>
            <p:nvPr/>
          </p:nvSpPr>
          <p:spPr>
            <a:xfrm>
              <a:off x="9972464" y="2419329"/>
              <a:ext cx="2217949" cy="486304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88F9E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dirty="0"/>
                <a:t>de facto</a:t>
              </a:r>
            </a:p>
          </p:txBody>
        </p: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E7108CD2-C21B-52F4-6D7D-1947E1CC2264}"/>
              </a:ext>
            </a:extLst>
          </p:cNvPr>
          <p:cNvGrpSpPr/>
          <p:nvPr/>
        </p:nvGrpSpPr>
        <p:grpSpPr>
          <a:xfrm>
            <a:off x="81545" y="1542499"/>
            <a:ext cx="1620000" cy="1620000"/>
            <a:chOff x="-2165399" y="459197"/>
            <a:chExt cx="1620000" cy="1620000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3787EF34-6486-2DF8-BD73-5D2C6ACC1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132999" y="727373"/>
              <a:ext cx="1555200" cy="900772"/>
            </a:xfrm>
            <a:prstGeom prst="rect">
              <a:avLst/>
            </a:prstGeom>
          </p:spPr>
        </p:pic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11A59E39-90F9-9330-9F26-E3163B1E6713}"/>
                </a:ext>
              </a:extLst>
            </p:cNvPr>
            <p:cNvSpPr/>
            <p:nvPr/>
          </p:nvSpPr>
          <p:spPr>
            <a:xfrm>
              <a:off x="-2165399" y="459197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FACFE5A7-8421-3789-8F56-C7F35F789F0F}"/>
              </a:ext>
            </a:extLst>
          </p:cNvPr>
          <p:cNvGrpSpPr/>
          <p:nvPr/>
        </p:nvGrpSpPr>
        <p:grpSpPr>
          <a:xfrm>
            <a:off x="4781908" y="2469198"/>
            <a:ext cx="1620285" cy="1620000"/>
            <a:chOff x="-2752122" y="4041636"/>
            <a:chExt cx="1620285" cy="1620000"/>
          </a:xfrm>
        </p:grpSpPr>
        <p:pic>
          <p:nvPicPr>
            <p:cNvPr id="5" name="Grafik 4" descr="ARIAE">
              <a:extLst>
                <a:ext uri="{FF2B5EF4-FFF2-40B4-BE49-F238E27FC236}">
                  <a16:creationId xmlns:a16="http://schemas.microsoft.com/office/drawing/2014/main" id="{39BE0F19-94A1-ABB8-20EE-8E3F46FDE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0323"/>
            <a:stretch>
              <a:fillRect/>
            </a:stretch>
          </p:blipFill>
          <p:spPr>
            <a:xfrm>
              <a:off x="-2679837" y="4082361"/>
              <a:ext cx="1548000" cy="1407925"/>
            </a:xfrm>
            <a:prstGeom prst="rect">
              <a:avLst/>
            </a:prstGeom>
          </p:spPr>
        </p:pic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74BD20CC-72C9-1396-6B24-FB9AFF7D9AC7}"/>
                </a:ext>
              </a:extLst>
            </p:cNvPr>
            <p:cNvSpPr/>
            <p:nvPr/>
          </p:nvSpPr>
          <p:spPr>
            <a:xfrm>
              <a:off x="-2752122" y="4041636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Ellipse 42">
            <a:extLst>
              <a:ext uri="{FF2B5EF4-FFF2-40B4-BE49-F238E27FC236}">
                <a16:creationId xmlns:a16="http://schemas.microsoft.com/office/drawing/2014/main" id="{5ACADAD0-2B75-0F6F-2E77-45887514975C}"/>
              </a:ext>
            </a:extLst>
          </p:cNvPr>
          <p:cNvSpPr/>
          <p:nvPr/>
        </p:nvSpPr>
        <p:spPr>
          <a:xfrm>
            <a:off x="1917140" y="1083585"/>
            <a:ext cx="1620000" cy="1620000"/>
          </a:xfrm>
          <a:prstGeom prst="ellipse">
            <a:avLst/>
          </a:prstGeom>
          <a:noFill/>
          <a:ln w="38100">
            <a:solidFill>
              <a:srgbClr val="44B5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dirty="0">
                <a:solidFill>
                  <a:srgbClr val="088F9E"/>
                </a:solidFill>
              </a:rPr>
              <a:t>PS-RIQ, </a:t>
            </a:r>
            <a:r>
              <a:rPr lang="en-GB" dirty="0" err="1">
                <a:solidFill>
                  <a:srgbClr val="088F9E"/>
                </a:solidFill>
              </a:rPr>
              <a:t>Küfeoğlu</a:t>
            </a:r>
            <a:r>
              <a:rPr lang="en-GB" dirty="0">
                <a:solidFill>
                  <a:srgbClr val="088F9E"/>
                </a:solidFill>
              </a:rPr>
              <a:t>, S.</a:t>
            </a:r>
          </a:p>
          <a:p>
            <a:pPr algn="ctr"/>
            <a:r>
              <a:rPr lang="en-GB" dirty="0">
                <a:solidFill>
                  <a:srgbClr val="088F9E"/>
                </a:solidFill>
              </a:rPr>
              <a:t>(2026)</a:t>
            </a:r>
            <a:r>
              <a:rPr lang="de-DE" dirty="0">
                <a:solidFill>
                  <a:srgbClr val="088F9E"/>
                </a:solidFill>
              </a:rPr>
              <a:t> </a:t>
            </a:r>
            <a:endParaRPr lang="en-GB" dirty="0">
              <a:solidFill>
                <a:srgbClr val="088F9E"/>
              </a:solidFill>
            </a:endParaRPr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E5F5E6D5-B92F-0FDF-5CB0-419BD65F15D4}"/>
              </a:ext>
            </a:extLst>
          </p:cNvPr>
          <p:cNvGrpSpPr/>
          <p:nvPr/>
        </p:nvGrpSpPr>
        <p:grpSpPr>
          <a:xfrm>
            <a:off x="2701183" y="2685547"/>
            <a:ext cx="1620000" cy="1620000"/>
            <a:chOff x="8089476" y="1407668"/>
            <a:chExt cx="1620000" cy="1620000"/>
          </a:xfrm>
        </p:grpSpPr>
        <p:pic>
          <p:nvPicPr>
            <p:cNvPr id="8" name="Grafik 7" descr="Icer World">
              <a:extLst>
                <a:ext uri="{FF2B5EF4-FFF2-40B4-BE49-F238E27FC236}">
                  <a16:creationId xmlns:a16="http://schemas.microsoft.com/office/drawing/2014/main" id="{9EC1CFE8-F72A-B9EC-65CC-AD7D6D264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6665"/>
            <a:stretch>
              <a:fillRect/>
            </a:stretch>
          </p:blipFill>
          <p:spPr>
            <a:xfrm>
              <a:off x="8208720" y="1677668"/>
              <a:ext cx="1381512" cy="1080000"/>
            </a:xfrm>
            <a:prstGeom prst="rect">
              <a:avLst/>
            </a:prstGeom>
          </p:spPr>
        </p:pic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0B5C255-B696-AC70-1937-1CABF420685D}"/>
                </a:ext>
              </a:extLst>
            </p:cNvPr>
            <p:cNvSpPr/>
            <p:nvPr/>
          </p:nvSpPr>
          <p:spPr>
            <a:xfrm>
              <a:off x="8089476" y="1407668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22211622-3F66-2D97-B80B-C6E7A43F87CC}"/>
              </a:ext>
            </a:extLst>
          </p:cNvPr>
          <p:cNvGrpSpPr/>
          <p:nvPr/>
        </p:nvGrpSpPr>
        <p:grpSpPr>
          <a:xfrm>
            <a:off x="5875906" y="3778716"/>
            <a:ext cx="1620000" cy="1620000"/>
            <a:chOff x="10357739" y="3344931"/>
            <a:chExt cx="1620000" cy="1620000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3D505977-7F7E-09E2-EC4E-38B630508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51147"/>
            <a:stretch>
              <a:fillRect/>
            </a:stretch>
          </p:blipFill>
          <p:spPr>
            <a:xfrm>
              <a:off x="10462253" y="3717711"/>
              <a:ext cx="1440000" cy="729301"/>
            </a:xfrm>
            <a:prstGeom prst="rect">
              <a:avLst/>
            </a:prstGeom>
          </p:spPr>
        </p:pic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0E4DBF3-A599-9138-6E35-B4A72AB70270}"/>
                </a:ext>
              </a:extLst>
            </p:cNvPr>
            <p:cNvSpPr/>
            <p:nvPr/>
          </p:nvSpPr>
          <p:spPr>
            <a:xfrm>
              <a:off x="10357739" y="3344931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478BAB58-D68F-EB62-D7AF-E285C4661069}"/>
              </a:ext>
            </a:extLst>
          </p:cNvPr>
          <p:cNvGrpSpPr/>
          <p:nvPr/>
        </p:nvGrpSpPr>
        <p:grpSpPr>
          <a:xfrm>
            <a:off x="4111172" y="4095547"/>
            <a:ext cx="1620000" cy="1620000"/>
            <a:chOff x="2076723" y="3404608"/>
            <a:chExt cx="1620000" cy="1620000"/>
          </a:xfrm>
        </p:grpSpPr>
        <p:pic>
          <p:nvPicPr>
            <p:cNvPr id="11" name="Imagem 9">
              <a:extLst>
                <a:ext uri="{FF2B5EF4-FFF2-40B4-BE49-F238E27FC236}">
                  <a16:creationId xmlns:a16="http://schemas.microsoft.com/office/drawing/2014/main" id="{88A16C32-A1DD-8E9E-DEBA-B41885EF1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6723" y="3560063"/>
              <a:ext cx="1440000" cy="1309091"/>
            </a:xfrm>
            <a:prstGeom prst="rect">
              <a:avLst/>
            </a:prstGeom>
          </p:spPr>
        </p:pic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4D9295EE-E9FD-4ED3-C93F-9447E0304331}"/>
                </a:ext>
              </a:extLst>
            </p:cNvPr>
            <p:cNvSpPr/>
            <p:nvPr/>
          </p:nvSpPr>
          <p:spPr>
            <a:xfrm>
              <a:off x="2076723" y="3404608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0D2395D4-F0CD-8055-61FD-88500994F29F}"/>
              </a:ext>
            </a:extLst>
          </p:cNvPr>
          <p:cNvGrpSpPr/>
          <p:nvPr/>
        </p:nvGrpSpPr>
        <p:grpSpPr>
          <a:xfrm>
            <a:off x="3619416" y="1231766"/>
            <a:ext cx="1620000" cy="1620000"/>
            <a:chOff x="4190583" y="1333130"/>
            <a:chExt cx="1620000" cy="162000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E4924502-D16A-1EF3-04E8-D8F81BAE6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0583" y="1543130"/>
              <a:ext cx="1440000" cy="1200000"/>
            </a:xfrm>
            <a:prstGeom prst="rect">
              <a:avLst/>
            </a:prstGeom>
          </p:spPr>
        </p:pic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6512923-86DB-8DCC-9DEE-9EC518190C50}"/>
                </a:ext>
              </a:extLst>
            </p:cNvPr>
            <p:cNvSpPr/>
            <p:nvPr/>
          </p:nvSpPr>
          <p:spPr>
            <a:xfrm>
              <a:off x="4190583" y="1333130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E2A12438-978B-F4AB-327A-4B22F7F298FE}"/>
              </a:ext>
            </a:extLst>
          </p:cNvPr>
          <p:cNvGrpSpPr/>
          <p:nvPr/>
        </p:nvGrpSpPr>
        <p:grpSpPr>
          <a:xfrm>
            <a:off x="7403735" y="3005758"/>
            <a:ext cx="1620000" cy="1620000"/>
            <a:chOff x="5872073" y="3848710"/>
            <a:chExt cx="1620000" cy="1620000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8DECF3E-231C-70B8-0BDB-F2D3324E93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57197"/>
            <a:stretch>
              <a:fillRect/>
            </a:stretch>
          </p:blipFill>
          <p:spPr>
            <a:xfrm>
              <a:off x="6056414" y="4022140"/>
              <a:ext cx="1332000" cy="1217933"/>
            </a:xfrm>
            <a:prstGeom prst="rect">
              <a:avLst/>
            </a:prstGeom>
          </p:spPr>
        </p:pic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6B0E408F-B096-95E7-320F-7D0A0EB0D348}"/>
                </a:ext>
              </a:extLst>
            </p:cNvPr>
            <p:cNvSpPr/>
            <p:nvPr/>
          </p:nvSpPr>
          <p:spPr>
            <a:xfrm>
              <a:off x="5872073" y="3848710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CD436E47-53D4-8383-254B-86C5874619AF}"/>
              </a:ext>
            </a:extLst>
          </p:cNvPr>
          <p:cNvGrpSpPr/>
          <p:nvPr/>
        </p:nvGrpSpPr>
        <p:grpSpPr>
          <a:xfrm>
            <a:off x="999343" y="2968716"/>
            <a:ext cx="1620000" cy="1620000"/>
            <a:chOff x="-113246" y="2028659"/>
            <a:chExt cx="1620000" cy="162000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A6A246A-2225-B4F9-0E27-38F21D7AB9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61465"/>
            <a:stretch>
              <a:fillRect/>
            </a:stretch>
          </p:blipFill>
          <p:spPr>
            <a:xfrm>
              <a:off x="-77246" y="2360426"/>
              <a:ext cx="1548000" cy="956466"/>
            </a:xfrm>
            <a:prstGeom prst="rect">
              <a:avLst/>
            </a:prstGeom>
          </p:spPr>
        </p:pic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5140A6F-FF83-037C-B407-AB5CE64DEC02}"/>
                </a:ext>
              </a:extLst>
            </p:cNvPr>
            <p:cNvSpPr/>
            <p:nvPr/>
          </p:nvSpPr>
          <p:spPr>
            <a:xfrm>
              <a:off x="-113246" y="2028659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3BA62-219F-4D69-3942-5BD190A82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046CD953-3B3D-902A-2EE9-8A2D9DF187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Different approaches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14263C6F-DEE6-CF62-FFE9-E5031E430824}"/>
              </a:ext>
            </a:extLst>
          </p:cNvPr>
          <p:cNvGrpSpPr/>
          <p:nvPr/>
        </p:nvGrpSpPr>
        <p:grpSpPr>
          <a:xfrm>
            <a:off x="200789" y="1105807"/>
            <a:ext cx="11591394" cy="4677033"/>
            <a:chOff x="200789" y="1105807"/>
            <a:chExt cx="11591394" cy="4677033"/>
          </a:xfrm>
        </p:grpSpPr>
        <p:sp>
          <p:nvSpPr>
            <p:cNvPr id="14" name="Title 23">
              <a:extLst>
                <a:ext uri="{FF2B5EF4-FFF2-40B4-BE49-F238E27FC236}">
                  <a16:creationId xmlns:a16="http://schemas.microsoft.com/office/drawing/2014/main" id="{3206C250-B4C7-2151-7D07-B6B071B5FCF1}"/>
                </a:ext>
              </a:extLst>
            </p:cNvPr>
            <p:cNvSpPr txBox="1">
              <a:spLocks/>
            </p:cNvSpPr>
            <p:nvPr/>
          </p:nvSpPr>
          <p:spPr>
            <a:xfrm>
              <a:off x="200789" y="1105807"/>
              <a:ext cx="1555200" cy="486304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88F9E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dirty="0"/>
                <a:t>analysis</a:t>
              </a:r>
            </a:p>
          </p:txBody>
        </p:sp>
        <p:sp>
          <p:nvSpPr>
            <p:cNvPr id="17" name="Title 23">
              <a:extLst>
                <a:ext uri="{FF2B5EF4-FFF2-40B4-BE49-F238E27FC236}">
                  <a16:creationId xmlns:a16="http://schemas.microsoft.com/office/drawing/2014/main" id="{9FFFD272-ED62-719D-ABA4-8F5FA82D7394}"/>
                </a:ext>
              </a:extLst>
            </p:cNvPr>
            <p:cNvSpPr txBox="1">
              <a:spLocks/>
            </p:cNvSpPr>
            <p:nvPr/>
          </p:nvSpPr>
          <p:spPr>
            <a:xfrm>
              <a:off x="8484106" y="5296536"/>
              <a:ext cx="3308077" cy="486304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88F9E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algn="r">
                <a:buClrTx/>
                <a:buFontTx/>
              </a:pPr>
              <a:r>
                <a:rPr lang="en-US" dirty="0"/>
                <a:t>recommendations</a:t>
              </a:r>
            </a:p>
          </p:txBody>
        </p: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35355E5E-3A9B-454A-76FB-FD9FC6F9D1EC}"/>
              </a:ext>
            </a:extLst>
          </p:cNvPr>
          <p:cNvGrpSpPr/>
          <p:nvPr/>
        </p:nvGrpSpPr>
        <p:grpSpPr>
          <a:xfrm>
            <a:off x="68449" y="1583441"/>
            <a:ext cx="1620000" cy="1620000"/>
            <a:chOff x="-2165399" y="459197"/>
            <a:chExt cx="1620000" cy="1620000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5C908317-1564-94F9-BB48-418389BB1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132999" y="727373"/>
              <a:ext cx="1555200" cy="900772"/>
            </a:xfrm>
            <a:prstGeom prst="rect">
              <a:avLst/>
            </a:prstGeom>
          </p:spPr>
        </p:pic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69347D7-E740-5B6C-E0C3-0EF6E308949A}"/>
                </a:ext>
              </a:extLst>
            </p:cNvPr>
            <p:cNvSpPr/>
            <p:nvPr/>
          </p:nvSpPr>
          <p:spPr>
            <a:xfrm>
              <a:off x="-2165399" y="459197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C768064B-E79E-BF35-BDF1-F01B604C265A}"/>
              </a:ext>
            </a:extLst>
          </p:cNvPr>
          <p:cNvGrpSpPr/>
          <p:nvPr/>
        </p:nvGrpSpPr>
        <p:grpSpPr>
          <a:xfrm>
            <a:off x="2103027" y="4269482"/>
            <a:ext cx="1620285" cy="1620000"/>
            <a:chOff x="-2752122" y="4041636"/>
            <a:chExt cx="1620285" cy="1620000"/>
          </a:xfrm>
        </p:grpSpPr>
        <p:pic>
          <p:nvPicPr>
            <p:cNvPr id="5" name="Grafik 4" descr="ARIAE">
              <a:extLst>
                <a:ext uri="{FF2B5EF4-FFF2-40B4-BE49-F238E27FC236}">
                  <a16:creationId xmlns:a16="http://schemas.microsoft.com/office/drawing/2014/main" id="{E20D6A5A-1F56-E0A0-D273-81764C67C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0323"/>
            <a:stretch>
              <a:fillRect/>
            </a:stretch>
          </p:blipFill>
          <p:spPr>
            <a:xfrm>
              <a:off x="-2679837" y="4082361"/>
              <a:ext cx="1548000" cy="1407925"/>
            </a:xfrm>
            <a:prstGeom prst="rect">
              <a:avLst/>
            </a:prstGeom>
          </p:spPr>
        </p:pic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D07EB599-B8F6-17FF-2BC1-DD8F7858E311}"/>
                </a:ext>
              </a:extLst>
            </p:cNvPr>
            <p:cNvSpPr/>
            <p:nvPr/>
          </p:nvSpPr>
          <p:spPr>
            <a:xfrm>
              <a:off x="-2752122" y="4041636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Ellipse 42">
            <a:extLst>
              <a:ext uri="{FF2B5EF4-FFF2-40B4-BE49-F238E27FC236}">
                <a16:creationId xmlns:a16="http://schemas.microsoft.com/office/drawing/2014/main" id="{08000EEF-311B-B65D-BB05-925E5EDAC2B2}"/>
              </a:ext>
            </a:extLst>
          </p:cNvPr>
          <p:cNvSpPr/>
          <p:nvPr/>
        </p:nvSpPr>
        <p:spPr>
          <a:xfrm>
            <a:off x="1872790" y="1081484"/>
            <a:ext cx="1620000" cy="1620000"/>
          </a:xfrm>
          <a:prstGeom prst="ellipse">
            <a:avLst/>
          </a:prstGeom>
          <a:noFill/>
          <a:ln w="38100">
            <a:solidFill>
              <a:srgbClr val="44B5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dirty="0">
                <a:solidFill>
                  <a:srgbClr val="088F9E"/>
                </a:solidFill>
              </a:rPr>
              <a:t>PS-RIQ, </a:t>
            </a:r>
            <a:r>
              <a:rPr lang="en-GB" dirty="0" err="1">
                <a:solidFill>
                  <a:srgbClr val="088F9E"/>
                </a:solidFill>
              </a:rPr>
              <a:t>Küfeoğlu</a:t>
            </a:r>
            <a:r>
              <a:rPr lang="en-GB" dirty="0">
                <a:solidFill>
                  <a:srgbClr val="088F9E"/>
                </a:solidFill>
              </a:rPr>
              <a:t>, S.</a:t>
            </a:r>
          </a:p>
          <a:p>
            <a:pPr algn="ctr"/>
            <a:r>
              <a:rPr lang="en-GB" dirty="0">
                <a:solidFill>
                  <a:srgbClr val="088F9E"/>
                </a:solidFill>
              </a:rPr>
              <a:t>(2026)</a:t>
            </a:r>
            <a:r>
              <a:rPr lang="de-DE" dirty="0">
                <a:solidFill>
                  <a:srgbClr val="088F9E"/>
                </a:solidFill>
              </a:rPr>
              <a:t> </a:t>
            </a:r>
            <a:endParaRPr lang="en-GB" dirty="0">
              <a:solidFill>
                <a:srgbClr val="088F9E"/>
              </a:solidFill>
            </a:endParaRPr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60C842BA-34B8-53D0-FDFE-C3572762BD83}"/>
              </a:ext>
            </a:extLst>
          </p:cNvPr>
          <p:cNvGrpSpPr/>
          <p:nvPr/>
        </p:nvGrpSpPr>
        <p:grpSpPr>
          <a:xfrm>
            <a:off x="3162749" y="2867949"/>
            <a:ext cx="1620000" cy="1620000"/>
            <a:chOff x="8089476" y="1407668"/>
            <a:chExt cx="1620000" cy="1620000"/>
          </a:xfrm>
        </p:grpSpPr>
        <p:pic>
          <p:nvPicPr>
            <p:cNvPr id="8" name="Grafik 7" descr="Icer World">
              <a:extLst>
                <a:ext uri="{FF2B5EF4-FFF2-40B4-BE49-F238E27FC236}">
                  <a16:creationId xmlns:a16="http://schemas.microsoft.com/office/drawing/2014/main" id="{F059BD5D-C23B-9078-F95A-962A0534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6665"/>
            <a:stretch>
              <a:fillRect/>
            </a:stretch>
          </p:blipFill>
          <p:spPr>
            <a:xfrm>
              <a:off x="8208720" y="1677668"/>
              <a:ext cx="1381512" cy="1080000"/>
            </a:xfrm>
            <a:prstGeom prst="rect">
              <a:avLst/>
            </a:prstGeom>
          </p:spPr>
        </p:pic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E84FFE2-F776-A9DF-2717-D96DEB167CCE}"/>
                </a:ext>
              </a:extLst>
            </p:cNvPr>
            <p:cNvSpPr/>
            <p:nvPr/>
          </p:nvSpPr>
          <p:spPr>
            <a:xfrm>
              <a:off x="8089476" y="1407668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C9A5689E-81D9-E1DA-BC5A-3DDC28A9FCCB}"/>
              </a:ext>
            </a:extLst>
          </p:cNvPr>
          <p:cNvGrpSpPr/>
          <p:nvPr/>
        </p:nvGrpSpPr>
        <p:grpSpPr>
          <a:xfrm>
            <a:off x="8641826" y="3625736"/>
            <a:ext cx="1620000" cy="1620000"/>
            <a:chOff x="10357739" y="3344931"/>
            <a:chExt cx="1620000" cy="1620000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AED1414B-C92C-9116-18D4-A27DD58F1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51147"/>
            <a:stretch>
              <a:fillRect/>
            </a:stretch>
          </p:blipFill>
          <p:spPr>
            <a:xfrm>
              <a:off x="10462253" y="3717711"/>
              <a:ext cx="1440000" cy="729301"/>
            </a:xfrm>
            <a:prstGeom prst="rect">
              <a:avLst/>
            </a:prstGeom>
          </p:spPr>
        </p:pic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0C9C7CFF-744A-BFC8-5CFB-76CC6A29B95D}"/>
                </a:ext>
              </a:extLst>
            </p:cNvPr>
            <p:cNvSpPr/>
            <p:nvPr/>
          </p:nvSpPr>
          <p:spPr>
            <a:xfrm>
              <a:off x="10357739" y="3344931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A8F9BDD9-BDE3-C4B9-D40A-9D8CE31ED319}"/>
              </a:ext>
            </a:extLst>
          </p:cNvPr>
          <p:cNvGrpSpPr/>
          <p:nvPr/>
        </p:nvGrpSpPr>
        <p:grpSpPr>
          <a:xfrm>
            <a:off x="1383170" y="2731832"/>
            <a:ext cx="1620000" cy="1620000"/>
            <a:chOff x="2076723" y="3404608"/>
            <a:chExt cx="1620000" cy="1620000"/>
          </a:xfrm>
        </p:grpSpPr>
        <p:pic>
          <p:nvPicPr>
            <p:cNvPr id="11" name="Imagem 9">
              <a:extLst>
                <a:ext uri="{FF2B5EF4-FFF2-40B4-BE49-F238E27FC236}">
                  <a16:creationId xmlns:a16="http://schemas.microsoft.com/office/drawing/2014/main" id="{5C326C41-D169-DAEF-ECDC-5CA87930E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6723" y="3560063"/>
              <a:ext cx="1440000" cy="1309091"/>
            </a:xfrm>
            <a:prstGeom prst="rect">
              <a:avLst/>
            </a:prstGeom>
          </p:spPr>
        </p:pic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7C6BB1A1-C194-B9CA-B8C4-38EED1DCD6F1}"/>
                </a:ext>
              </a:extLst>
            </p:cNvPr>
            <p:cNvSpPr/>
            <p:nvPr/>
          </p:nvSpPr>
          <p:spPr>
            <a:xfrm>
              <a:off x="2076723" y="3404608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BA6356B3-79AB-FB3F-7C7A-17A97A7FEB51}"/>
              </a:ext>
            </a:extLst>
          </p:cNvPr>
          <p:cNvGrpSpPr/>
          <p:nvPr/>
        </p:nvGrpSpPr>
        <p:grpSpPr>
          <a:xfrm>
            <a:off x="3630259" y="1192468"/>
            <a:ext cx="1620000" cy="1620000"/>
            <a:chOff x="4190583" y="1333130"/>
            <a:chExt cx="1620000" cy="162000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88E48596-228F-70AF-1638-186AE0525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0583" y="1543130"/>
              <a:ext cx="1440000" cy="1200000"/>
            </a:xfrm>
            <a:prstGeom prst="rect">
              <a:avLst/>
            </a:prstGeom>
          </p:spPr>
        </p:pic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0899ED89-FCCA-698B-FF18-465335814C7C}"/>
                </a:ext>
              </a:extLst>
            </p:cNvPr>
            <p:cNvSpPr/>
            <p:nvPr/>
          </p:nvSpPr>
          <p:spPr>
            <a:xfrm>
              <a:off x="4190583" y="1333130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BC759E36-3A2F-90EA-FF5E-6B1161544FB5}"/>
              </a:ext>
            </a:extLst>
          </p:cNvPr>
          <p:cNvGrpSpPr/>
          <p:nvPr/>
        </p:nvGrpSpPr>
        <p:grpSpPr>
          <a:xfrm>
            <a:off x="7244500" y="2467047"/>
            <a:ext cx="1620000" cy="1620000"/>
            <a:chOff x="5872073" y="3848710"/>
            <a:chExt cx="1620000" cy="1620000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ED33848-8E98-B86B-25FE-12AE01855A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57197"/>
            <a:stretch>
              <a:fillRect/>
            </a:stretch>
          </p:blipFill>
          <p:spPr>
            <a:xfrm>
              <a:off x="6056414" y="4022140"/>
              <a:ext cx="1332000" cy="1217933"/>
            </a:xfrm>
            <a:prstGeom prst="rect">
              <a:avLst/>
            </a:prstGeom>
          </p:spPr>
        </p:pic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343481C3-75C0-1429-DE57-B5E0C55B38BF}"/>
                </a:ext>
              </a:extLst>
            </p:cNvPr>
            <p:cNvSpPr/>
            <p:nvPr/>
          </p:nvSpPr>
          <p:spPr>
            <a:xfrm>
              <a:off x="5872073" y="3848710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67D33D52-7F68-215A-32FE-00F818EA6BCD}"/>
              </a:ext>
            </a:extLst>
          </p:cNvPr>
          <p:cNvGrpSpPr/>
          <p:nvPr/>
        </p:nvGrpSpPr>
        <p:grpSpPr>
          <a:xfrm>
            <a:off x="5697721" y="1685572"/>
            <a:ext cx="1620000" cy="1620000"/>
            <a:chOff x="-113246" y="2028659"/>
            <a:chExt cx="1620000" cy="162000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752E9DD9-7B7A-64CF-F8E9-538609C515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61465"/>
            <a:stretch>
              <a:fillRect/>
            </a:stretch>
          </p:blipFill>
          <p:spPr>
            <a:xfrm>
              <a:off x="-77246" y="2360426"/>
              <a:ext cx="1548000" cy="956466"/>
            </a:xfrm>
            <a:prstGeom prst="rect">
              <a:avLst/>
            </a:prstGeom>
          </p:spPr>
        </p:pic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BC7836C-D663-7570-B819-07D8B7C53F93}"/>
                </a:ext>
              </a:extLst>
            </p:cNvPr>
            <p:cNvSpPr/>
            <p:nvPr/>
          </p:nvSpPr>
          <p:spPr>
            <a:xfrm>
              <a:off x="-113246" y="2028659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2267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D3A8D-6685-76CC-1A0D-6BCA35D80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11EE1A7D-D842-4D6B-423A-6A24AF7559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Different approaches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C8A50DA4-A159-7ABA-E328-DEE1DB015ECA}"/>
              </a:ext>
            </a:extLst>
          </p:cNvPr>
          <p:cNvGrpSpPr/>
          <p:nvPr/>
        </p:nvGrpSpPr>
        <p:grpSpPr>
          <a:xfrm>
            <a:off x="200788" y="1105807"/>
            <a:ext cx="11591395" cy="4677033"/>
            <a:chOff x="200788" y="1105807"/>
            <a:chExt cx="11591395" cy="4677033"/>
          </a:xfrm>
        </p:grpSpPr>
        <p:sp>
          <p:nvSpPr>
            <p:cNvPr id="14" name="Title 23">
              <a:extLst>
                <a:ext uri="{FF2B5EF4-FFF2-40B4-BE49-F238E27FC236}">
                  <a16:creationId xmlns:a16="http://schemas.microsoft.com/office/drawing/2014/main" id="{0E98AA23-E8A4-7AA3-68AE-63A281AD8339}"/>
                </a:ext>
              </a:extLst>
            </p:cNvPr>
            <p:cNvSpPr txBox="1">
              <a:spLocks/>
            </p:cNvSpPr>
            <p:nvPr/>
          </p:nvSpPr>
          <p:spPr>
            <a:xfrm>
              <a:off x="200788" y="1105807"/>
              <a:ext cx="1867497" cy="486304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88F9E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>
                <a:buClrTx/>
                <a:buFontTx/>
              </a:pPr>
              <a:r>
                <a:rPr lang="en-US" dirty="0"/>
                <a:t>aggregate</a:t>
              </a:r>
            </a:p>
          </p:txBody>
        </p:sp>
        <p:sp>
          <p:nvSpPr>
            <p:cNvPr id="17" name="Title 23">
              <a:extLst>
                <a:ext uri="{FF2B5EF4-FFF2-40B4-BE49-F238E27FC236}">
                  <a16:creationId xmlns:a16="http://schemas.microsoft.com/office/drawing/2014/main" id="{7B33DF14-CF88-EDB8-A12B-12689D2C3841}"/>
                </a:ext>
              </a:extLst>
            </p:cNvPr>
            <p:cNvSpPr txBox="1">
              <a:spLocks/>
            </p:cNvSpPr>
            <p:nvPr/>
          </p:nvSpPr>
          <p:spPr>
            <a:xfrm>
              <a:off x="8484106" y="5296536"/>
              <a:ext cx="3308077" cy="486304"/>
            </a:xfrm>
            <a:prstGeom prst="rect">
              <a:avLst/>
            </a:prstGeom>
          </p:spPr>
          <p:txBody>
            <a:bodyPr anchor="b"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88F9E"/>
                  </a:solidFill>
                  <a:latin typeface="+mn-lt"/>
                  <a:ea typeface="+mj-ea"/>
                  <a:cs typeface="+mj-cs"/>
                </a:defRPr>
              </a:lvl1pPr>
            </a:lstStyle>
            <a:p>
              <a:pPr algn="r">
                <a:buClrTx/>
                <a:buFontTx/>
              </a:pPr>
              <a:r>
                <a:rPr lang="en-US" dirty="0"/>
                <a:t>individual</a:t>
              </a:r>
            </a:p>
          </p:txBody>
        </p: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CB34F551-94C3-50E4-580F-2CE36B2429FF}"/>
              </a:ext>
            </a:extLst>
          </p:cNvPr>
          <p:cNvGrpSpPr/>
          <p:nvPr/>
        </p:nvGrpSpPr>
        <p:grpSpPr>
          <a:xfrm>
            <a:off x="2380560" y="4624643"/>
            <a:ext cx="1620000" cy="1620000"/>
            <a:chOff x="-2165399" y="459197"/>
            <a:chExt cx="1620000" cy="1620000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7CA05EEA-7D5D-5ED6-393F-BDE96B746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132999" y="727373"/>
              <a:ext cx="1555200" cy="900772"/>
            </a:xfrm>
            <a:prstGeom prst="rect">
              <a:avLst/>
            </a:prstGeom>
          </p:spPr>
        </p:pic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54C2310D-DD88-8797-FDA7-EA610B1611C8}"/>
                </a:ext>
              </a:extLst>
            </p:cNvPr>
            <p:cNvSpPr/>
            <p:nvPr/>
          </p:nvSpPr>
          <p:spPr>
            <a:xfrm>
              <a:off x="-2165399" y="459197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A1A4FE7E-7F77-224F-389F-488CF5C56AFC}"/>
              </a:ext>
            </a:extLst>
          </p:cNvPr>
          <p:cNvGrpSpPr/>
          <p:nvPr/>
        </p:nvGrpSpPr>
        <p:grpSpPr>
          <a:xfrm>
            <a:off x="5624041" y="4082017"/>
            <a:ext cx="1620285" cy="1620000"/>
            <a:chOff x="-2752122" y="4041636"/>
            <a:chExt cx="1620285" cy="1620000"/>
          </a:xfrm>
        </p:grpSpPr>
        <p:pic>
          <p:nvPicPr>
            <p:cNvPr id="5" name="Grafik 4" descr="ARIAE">
              <a:extLst>
                <a:ext uri="{FF2B5EF4-FFF2-40B4-BE49-F238E27FC236}">
                  <a16:creationId xmlns:a16="http://schemas.microsoft.com/office/drawing/2014/main" id="{7F4A5AF4-B29E-A323-E6A4-C86EE5A49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0323"/>
            <a:stretch>
              <a:fillRect/>
            </a:stretch>
          </p:blipFill>
          <p:spPr>
            <a:xfrm>
              <a:off x="-2679837" y="4082361"/>
              <a:ext cx="1548000" cy="1407925"/>
            </a:xfrm>
            <a:prstGeom prst="rect">
              <a:avLst/>
            </a:prstGeom>
          </p:spPr>
        </p:pic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F297275-5D90-AF1A-B2B0-B2AB7641C559}"/>
                </a:ext>
              </a:extLst>
            </p:cNvPr>
            <p:cNvSpPr/>
            <p:nvPr/>
          </p:nvSpPr>
          <p:spPr>
            <a:xfrm>
              <a:off x="-2752122" y="4041636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3" name="Ellipse 42">
            <a:extLst>
              <a:ext uri="{FF2B5EF4-FFF2-40B4-BE49-F238E27FC236}">
                <a16:creationId xmlns:a16="http://schemas.microsoft.com/office/drawing/2014/main" id="{44B9EEBA-3B1D-735D-C02A-2D0A437D2855}"/>
              </a:ext>
            </a:extLst>
          </p:cNvPr>
          <p:cNvSpPr/>
          <p:nvPr/>
        </p:nvSpPr>
        <p:spPr>
          <a:xfrm>
            <a:off x="8346161" y="4337318"/>
            <a:ext cx="1620000" cy="1620000"/>
          </a:xfrm>
          <a:prstGeom prst="ellipse">
            <a:avLst/>
          </a:prstGeom>
          <a:noFill/>
          <a:ln w="38100">
            <a:solidFill>
              <a:srgbClr val="44B5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dirty="0">
                <a:solidFill>
                  <a:srgbClr val="088F9E"/>
                </a:solidFill>
              </a:rPr>
              <a:t>PS-RIQ, </a:t>
            </a:r>
            <a:r>
              <a:rPr lang="en-GB" dirty="0" err="1">
                <a:solidFill>
                  <a:srgbClr val="088F9E"/>
                </a:solidFill>
              </a:rPr>
              <a:t>Küfeoğlu</a:t>
            </a:r>
            <a:r>
              <a:rPr lang="en-GB" dirty="0">
                <a:solidFill>
                  <a:srgbClr val="088F9E"/>
                </a:solidFill>
              </a:rPr>
              <a:t>, S.</a:t>
            </a:r>
          </a:p>
          <a:p>
            <a:pPr algn="ctr"/>
            <a:r>
              <a:rPr lang="en-GB" dirty="0">
                <a:solidFill>
                  <a:srgbClr val="088F9E"/>
                </a:solidFill>
              </a:rPr>
              <a:t>(2026)</a:t>
            </a:r>
            <a:r>
              <a:rPr lang="de-DE" dirty="0">
                <a:solidFill>
                  <a:srgbClr val="088F9E"/>
                </a:solidFill>
              </a:rPr>
              <a:t> </a:t>
            </a:r>
            <a:endParaRPr lang="en-GB" dirty="0">
              <a:solidFill>
                <a:srgbClr val="088F9E"/>
              </a:solidFill>
            </a:endParaRPr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712C10BB-2612-3B07-F3E1-D303950022F2}"/>
              </a:ext>
            </a:extLst>
          </p:cNvPr>
          <p:cNvGrpSpPr/>
          <p:nvPr/>
        </p:nvGrpSpPr>
        <p:grpSpPr>
          <a:xfrm>
            <a:off x="3240613" y="2949680"/>
            <a:ext cx="1620000" cy="1620000"/>
            <a:chOff x="8089476" y="1407668"/>
            <a:chExt cx="1620000" cy="1620000"/>
          </a:xfrm>
        </p:grpSpPr>
        <p:pic>
          <p:nvPicPr>
            <p:cNvPr id="8" name="Grafik 7" descr="Icer World">
              <a:extLst>
                <a:ext uri="{FF2B5EF4-FFF2-40B4-BE49-F238E27FC236}">
                  <a16:creationId xmlns:a16="http://schemas.microsoft.com/office/drawing/2014/main" id="{9BDC5AE8-E141-1078-7DE6-BE1E25B92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6665"/>
            <a:stretch>
              <a:fillRect/>
            </a:stretch>
          </p:blipFill>
          <p:spPr>
            <a:xfrm>
              <a:off x="8208720" y="1677668"/>
              <a:ext cx="1381512" cy="1080000"/>
            </a:xfrm>
            <a:prstGeom prst="rect">
              <a:avLst/>
            </a:prstGeom>
          </p:spPr>
        </p:pic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2F8A1FAC-2B36-493A-F2CB-464E9E61C1B8}"/>
                </a:ext>
              </a:extLst>
            </p:cNvPr>
            <p:cNvSpPr/>
            <p:nvPr/>
          </p:nvSpPr>
          <p:spPr>
            <a:xfrm>
              <a:off x="8089476" y="1407668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F540DE69-6FB8-14BB-D969-EF917474FFE0}"/>
              </a:ext>
            </a:extLst>
          </p:cNvPr>
          <p:cNvGrpSpPr/>
          <p:nvPr/>
        </p:nvGrpSpPr>
        <p:grpSpPr>
          <a:xfrm>
            <a:off x="3647426" y="1105807"/>
            <a:ext cx="1620000" cy="1620000"/>
            <a:chOff x="10357739" y="3344931"/>
            <a:chExt cx="1620000" cy="1620000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BFD69B40-0908-5720-E030-E305C9FF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51147"/>
            <a:stretch>
              <a:fillRect/>
            </a:stretch>
          </p:blipFill>
          <p:spPr>
            <a:xfrm>
              <a:off x="10462253" y="3717711"/>
              <a:ext cx="1440000" cy="729301"/>
            </a:xfrm>
            <a:prstGeom prst="rect">
              <a:avLst/>
            </a:prstGeom>
          </p:spPr>
        </p:pic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79B1A02-9C35-CF64-5F4F-169013FC8C62}"/>
                </a:ext>
              </a:extLst>
            </p:cNvPr>
            <p:cNvSpPr/>
            <p:nvPr/>
          </p:nvSpPr>
          <p:spPr>
            <a:xfrm>
              <a:off x="10357739" y="3344931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3B5698D6-9C20-F9B8-E873-4894ED6F1ECD}"/>
              </a:ext>
            </a:extLst>
          </p:cNvPr>
          <p:cNvGrpSpPr/>
          <p:nvPr/>
        </p:nvGrpSpPr>
        <p:grpSpPr>
          <a:xfrm>
            <a:off x="1548328" y="3050170"/>
            <a:ext cx="1620000" cy="1620000"/>
            <a:chOff x="2076723" y="3404608"/>
            <a:chExt cx="1620000" cy="1620000"/>
          </a:xfrm>
        </p:grpSpPr>
        <p:pic>
          <p:nvPicPr>
            <p:cNvPr id="11" name="Imagem 9">
              <a:extLst>
                <a:ext uri="{FF2B5EF4-FFF2-40B4-BE49-F238E27FC236}">
                  <a16:creationId xmlns:a16="http://schemas.microsoft.com/office/drawing/2014/main" id="{7573E5D0-0CB4-4A7A-9B79-D17AD0E44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6723" y="3560063"/>
              <a:ext cx="1440000" cy="1309091"/>
            </a:xfrm>
            <a:prstGeom prst="rect">
              <a:avLst/>
            </a:prstGeom>
          </p:spPr>
        </p:pic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68CC7E58-4A8E-23A3-BBD2-8A6B0D9FAC5B}"/>
                </a:ext>
              </a:extLst>
            </p:cNvPr>
            <p:cNvSpPr/>
            <p:nvPr/>
          </p:nvSpPr>
          <p:spPr>
            <a:xfrm>
              <a:off x="2076723" y="3404608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1E69710B-A2EA-97E8-6280-AA758DC7A186}"/>
              </a:ext>
            </a:extLst>
          </p:cNvPr>
          <p:cNvGrpSpPr/>
          <p:nvPr/>
        </p:nvGrpSpPr>
        <p:grpSpPr>
          <a:xfrm>
            <a:off x="1948858" y="1177630"/>
            <a:ext cx="1620000" cy="1620000"/>
            <a:chOff x="4190583" y="1333130"/>
            <a:chExt cx="1620000" cy="1620000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38BD18F0-C9EC-E196-B9EB-E4C0304AE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80583" y="1543130"/>
              <a:ext cx="1440000" cy="1200000"/>
            </a:xfrm>
            <a:prstGeom prst="rect">
              <a:avLst/>
            </a:prstGeom>
          </p:spPr>
        </p:pic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FD847C9-EB41-6A35-7BC0-E8ADCEC6726C}"/>
                </a:ext>
              </a:extLst>
            </p:cNvPr>
            <p:cNvSpPr/>
            <p:nvPr/>
          </p:nvSpPr>
          <p:spPr>
            <a:xfrm>
              <a:off x="4190583" y="1333130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60A8FE14-1656-DDA1-E744-B92C1FC58B36}"/>
              </a:ext>
            </a:extLst>
          </p:cNvPr>
          <p:cNvGrpSpPr/>
          <p:nvPr/>
        </p:nvGrpSpPr>
        <p:grpSpPr>
          <a:xfrm>
            <a:off x="5057999" y="2288587"/>
            <a:ext cx="1620000" cy="1620000"/>
            <a:chOff x="5872073" y="3848710"/>
            <a:chExt cx="1620000" cy="1620000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EDAEC596-9E17-ACF6-C4FA-C41589AD2C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57197"/>
            <a:stretch>
              <a:fillRect/>
            </a:stretch>
          </p:blipFill>
          <p:spPr>
            <a:xfrm>
              <a:off x="6056414" y="4022140"/>
              <a:ext cx="1332000" cy="1217933"/>
            </a:xfrm>
            <a:prstGeom prst="rect">
              <a:avLst/>
            </a:prstGeom>
          </p:spPr>
        </p:pic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061429A3-A1F3-02E4-1F3B-0737CBFA2D1C}"/>
                </a:ext>
              </a:extLst>
            </p:cNvPr>
            <p:cNvSpPr/>
            <p:nvPr/>
          </p:nvSpPr>
          <p:spPr>
            <a:xfrm>
              <a:off x="5872073" y="3848710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6ABCE197-8A76-951C-2184-9BE72104D828}"/>
              </a:ext>
            </a:extLst>
          </p:cNvPr>
          <p:cNvGrpSpPr/>
          <p:nvPr/>
        </p:nvGrpSpPr>
        <p:grpSpPr>
          <a:xfrm>
            <a:off x="238858" y="1734287"/>
            <a:ext cx="1620000" cy="1620000"/>
            <a:chOff x="-113246" y="2028659"/>
            <a:chExt cx="1620000" cy="1620000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C7BC7776-5E4E-2D01-E475-E6071AB189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r="61465"/>
            <a:stretch>
              <a:fillRect/>
            </a:stretch>
          </p:blipFill>
          <p:spPr>
            <a:xfrm>
              <a:off x="-77246" y="2360426"/>
              <a:ext cx="1548000" cy="956466"/>
            </a:xfrm>
            <a:prstGeom prst="rect">
              <a:avLst/>
            </a:prstGeom>
          </p:spPr>
        </p:pic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D0593BE-C36D-4217-CC74-52B0BD6C45F8}"/>
                </a:ext>
              </a:extLst>
            </p:cNvPr>
            <p:cNvSpPr/>
            <p:nvPr/>
          </p:nvSpPr>
          <p:spPr>
            <a:xfrm>
              <a:off x="-113246" y="2028659"/>
              <a:ext cx="1620000" cy="1620000"/>
            </a:xfrm>
            <a:prstGeom prst="ellipse">
              <a:avLst/>
            </a:prstGeom>
            <a:noFill/>
            <a:ln w="38100">
              <a:solidFill>
                <a:srgbClr val="44B5C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07446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4AC11-03E5-87AB-A007-69E58340A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96C2703A-2E54-0B13-4E23-4D58C11F0A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do regulators need?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1099040E-8742-CDCB-0CCF-2B39D8BA1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90171"/>
            <a:ext cx="9142413" cy="4069217"/>
          </a:xfrm>
        </p:spPr>
        <p:txBody>
          <a:bodyPr anchor="ctr"/>
          <a:lstStyle/>
          <a:p>
            <a:pPr marL="0" indent="0">
              <a:buNone/>
            </a:pPr>
            <a:r>
              <a:rPr lang="en-US" sz="3200" dirty="0"/>
              <a:t>Regulators that want to improve their independence need </a:t>
            </a:r>
            <a:r>
              <a:rPr lang="en-US" sz="3600" b="1" dirty="0">
                <a:solidFill>
                  <a:srgbClr val="44B5C2"/>
                </a:solidFill>
              </a:rPr>
              <a:t>recommendations</a:t>
            </a:r>
            <a:r>
              <a:rPr lang="en-US" sz="3200" dirty="0"/>
              <a:t> tailored to their </a:t>
            </a:r>
            <a:r>
              <a:rPr lang="en-US" sz="3600" b="1" dirty="0">
                <a:solidFill>
                  <a:srgbClr val="44B5C2"/>
                </a:solidFill>
              </a:rPr>
              <a:t>individual</a:t>
            </a:r>
            <a:r>
              <a:rPr lang="en-US" sz="3200" dirty="0"/>
              <a:t> situation and a comparative </a:t>
            </a:r>
            <a:r>
              <a:rPr lang="en-US" sz="3600" b="1" dirty="0">
                <a:solidFill>
                  <a:srgbClr val="44B5C2"/>
                </a:solidFill>
              </a:rPr>
              <a:t>analysis</a:t>
            </a:r>
            <a:r>
              <a:rPr lang="en-US" sz="3200" dirty="0"/>
              <a:t> with the </a:t>
            </a:r>
            <a:r>
              <a:rPr lang="en-US" sz="3600" b="1" dirty="0">
                <a:solidFill>
                  <a:srgbClr val="44B5C2"/>
                </a:solidFill>
              </a:rPr>
              <a:t>aggregate</a:t>
            </a:r>
            <a:r>
              <a:rPr lang="en-US" sz="3200" dirty="0"/>
              <a:t> regulator collective referring to their </a:t>
            </a:r>
            <a:r>
              <a:rPr lang="en-US" sz="3600" b="1" dirty="0">
                <a:solidFill>
                  <a:srgbClr val="44B5C2"/>
                </a:solidFill>
              </a:rPr>
              <a:t>de </a:t>
            </a:r>
            <a:r>
              <a:rPr lang="en-US" sz="3600" b="1" dirty="0" err="1">
                <a:solidFill>
                  <a:srgbClr val="44B5C2"/>
                </a:solidFill>
              </a:rPr>
              <a:t>iure</a:t>
            </a:r>
            <a:r>
              <a:rPr lang="en-US" sz="3200" dirty="0"/>
              <a:t>, </a:t>
            </a:r>
            <a:r>
              <a:rPr lang="en-US" sz="3600" b="1" dirty="0">
                <a:solidFill>
                  <a:srgbClr val="44B5C2"/>
                </a:solidFill>
              </a:rPr>
              <a:t>compliance</a:t>
            </a:r>
            <a:r>
              <a:rPr lang="en-US" sz="3200" dirty="0"/>
              <a:t> and </a:t>
            </a:r>
            <a:r>
              <a:rPr lang="en-US" sz="3600" b="1" dirty="0">
                <a:solidFill>
                  <a:srgbClr val="44B5C2"/>
                </a:solidFill>
              </a:rPr>
              <a:t>de facto </a:t>
            </a:r>
            <a:r>
              <a:rPr lang="en-US" sz="3200" dirty="0"/>
              <a:t>situation.</a:t>
            </a:r>
          </a:p>
        </p:txBody>
      </p:sp>
    </p:spTree>
    <p:extLst>
      <p:ext uri="{BB962C8B-B14F-4D97-AF65-F5344CB8AC3E}">
        <p14:creationId xmlns:p14="http://schemas.microsoft.com/office/powerpoint/2010/main" val="86228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792C1-30C9-7027-4B1A-7635BA3A1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7291AE4-4C3E-360C-B9DD-882DB937A6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CEER’s approach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1F499EA-E606-8FEB-EE5D-6E3835CCA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332" y="2185120"/>
            <a:ext cx="9741336" cy="248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5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EF9F2-EE70-1A11-0F21-FAD210FD3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41C8C70E-6E07-9819-2D23-A99AF48003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CEER’s approach</a:t>
            </a:r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BEF25520-EC2A-EC5B-1E91-B08A38EC87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6213798"/>
              </p:ext>
            </p:extLst>
          </p:nvPr>
        </p:nvGraphicFramePr>
        <p:xfrm>
          <a:off x="1088307" y="1294128"/>
          <a:ext cx="4637579" cy="4431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Inhaltsplatzhalter 1">
            <a:extLst>
              <a:ext uri="{FF2B5EF4-FFF2-40B4-BE49-F238E27FC236}">
                <a16:creationId xmlns:a16="http://schemas.microsoft.com/office/drawing/2014/main" id="{0D492029-66DE-BEF1-88BC-43277691865B}"/>
              </a:ext>
            </a:extLst>
          </p:cNvPr>
          <p:cNvSpPr txBox="1">
            <a:spLocks/>
          </p:cNvSpPr>
          <p:nvPr/>
        </p:nvSpPr>
        <p:spPr>
          <a:xfrm>
            <a:off x="6658428" y="1510286"/>
            <a:ext cx="5180013" cy="399944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/>
              <a:t>only for regulators from partner organisations</a:t>
            </a:r>
          </a:p>
          <a:p>
            <a:r>
              <a:rPr lang="en-GB" noProof="0" dirty="0"/>
              <a:t>peer group chosen freely</a:t>
            </a:r>
          </a:p>
          <a:p>
            <a:r>
              <a:rPr lang="en-GB" noProof="0" dirty="0"/>
              <a:t>no need to answer all modules</a:t>
            </a:r>
          </a:p>
          <a:p>
            <a:r>
              <a:rPr lang="en-GB" noProof="0" dirty="0"/>
              <a:t>average of 10 questions per module</a:t>
            </a:r>
          </a:p>
          <a:p>
            <a:r>
              <a:rPr lang="en-GB" noProof="0" dirty="0"/>
              <a:t>drop-down / multiple choice and option for comments</a:t>
            </a:r>
          </a:p>
          <a:p>
            <a:r>
              <a:rPr lang="en-GB" noProof="0" dirty="0"/>
              <a:t>takes about 20 minutes</a:t>
            </a:r>
          </a:p>
          <a:p>
            <a:r>
              <a:rPr lang="en-GB" noProof="0" dirty="0"/>
              <a:t>gives immediate results</a:t>
            </a:r>
          </a:p>
        </p:txBody>
      </p:sp>
    </p:spTree>
    <p:extLst>
      <p:ext uri="{BB962C8B-B14F-4D97-AF65-F5344CB8AC3E}">
        <p14:creationId xmlns:p14="http://schemas.microsoft.com/office/powerpoint/2010/main" val="105018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0BAD6-5569-317E-8A0E-1786DDF96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CCE83B0-84C4-86B4-9939-7FC8AE07B4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CEER’s approach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0E0EB98-36ED-DF95-0074-F9DF0A8C2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51" y="1658902"/>
            <a:ext cx="10305309" cy="354178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B78DAD3-CC63-538C-6B5E-CBF06C559202}"/>
              </a:ext>
            </a:extLst>
          </p:cNvPr>
          <p:cNvSpPr txBox="1"/>
          <p:nvPr/>
        </p:nvSpPr>
        <p:spPr>
          <a:xfrm>
            <a:off x="5130006" y="1821542"/>
            <a:ext cx="293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>
                <a:solidFill>
                  <a:srgbClr val="FF0000"/>
                </a:solidFill>
              </a:rPr>
              <a:t>hypothetical answer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9B0229B-398C-D9E8-8949-8FD5B02CF438}"/>
              </a:ext>
            </a:extLst>
          </p:cNvPr>
          <p:cNvSpPr txBox="1"/>
          <p:nvPr/>
        </p:nvSpPr>
        <p:spPr>
          <a:xfrm>
            <a:off x="3906945" y="5479143"/>
            <a:ext cx="437651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Want to know more? </a:t>
            </a:r>
            <a:r>
              <a:rPr lang="en-GB" noProof="0" dirty="0">
                <a:hlinkClick r:id="rId3"/>
              </a:rPr>
              <a:t>brussels@ceer.eu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69643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102302"/>
            <a:ext cx="7191375" cy="1504950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From analysis to action: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495550" y="3835852"/>
            <a:ext cx="7191375" cy="63976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data as a lever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more independent regulation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190</Words>
  <Application>Microsoft Office PowerPoint</Application>
  <PresentationFormat>Benutzerdefiniert</PresentationFormat>
  <Paragraphs>42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Calibri</vt:lpstr>
      <vt:lpstr>Arial</vt:lpstr>
      <vt:lpstr>Inter-Regular</vt:lpstr>
      <vt:lpstr>굴림체</vt:lpstr>
      <vt:lpstr>Custom Design</vt:lpstr>
      <vt:lpstr>1_Custom Design</vt:lpstr>
      <vt:lpstr>4_Custom Design</vt:lpstr>
      <vt:lpstr>PowerPoint-Präsentation</vt:lpstr>
      <vt:lpstr>Different approaches</vt:lpstr>
      <vt:lpstr>Different approaches</vt:lpstr>
      <vt:lpstr>Different approaches</vt:lpstr>
      <vt:lpstr>What do regulators need?</vt:lpstr>
      <vt:lpstr>CEER’s approach</vt:lpstr>
      <vt:lpstr>CEER’s approach</vt:lpstr>
      <vt:lpstr>CEER’s approach</vt:lpstr>
      <vt:lpstr>From analysis to action: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Katharina Ledermann-Tappeiner</cp:lastModifiedBy>
  <cp:revision>30</cp:revision>
  <dcterms:created xsi:type="dcterms:W3CDTF">2026-05-14T13:05:40Z</dcterms:created>
  <dcterms:modified xsi:type="dcterms:W3CDTF">2026-09-14T08:15:17Z</dcterms:modified>
</cp:coreProperties>
</file>